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4" r:id="rId24"/>
    <p:sldId id="277" r:id="rId25"/>
    <p:sldId id="279" r:id="rId26"/>
    <p:sldId id="280" r:id="rId27"/>
    <p:sldId id="281" r:id="rId28"/>
    <p:sldId id="283" r:id="rId29"/>
    <p:sldId id="282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9"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5"/>
    <p:restoredTop sz="94651"/>
  </p:normalViewPr>
  <p:slideViewPr>
    <p:cSldViewPr snapToGrid="0" snapToObjects="1">
      <p:cViewPr varScale="1">
        <p:scale>
          <a:sx n="135" d="100"/>
          <a:sy n="135" d="100"/>
        </p:scale>
        <p:origin x="-125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07C8F-D6B6-1946-9F55-D2E9401CEE2C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98FA3-D483-2C4F-8061-199D154204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4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98FA3-D483-2C4F-8061-199D154204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0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62F4-2F81-A84B-967C-2118BD3E9047}" type="datetimeFigureOut">
              <a:rPr lang="en-US" smtClean="0"/>
              <a:t>06-11-17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DA17-1233-6D44-B6D4-AEE94073FB0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9.wdp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56" y="10375"/>
            <a:ext cx="5427729" cy="68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8" y="259490"/>
            <a:ext cx="4834190" cy="57953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34948" y="2049128"/>
            <a:ext cx="43813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Life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without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music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would be a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mistake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020" y="6049919"/>
            <a:ext cx="240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Ilonka</a:t>
            </a:r>
            <a:r>
              <a:rPr lang="en-US" dirty="0">
                <a:solidFill>
                  <a:schemeClr val="bg1"/>
                </a:solidFill>
              </a:rPr>
              <a:t> van den </a:t>
            </a:r>
            <a:r>
              <a:rPr lang="en-US" dirty="0" err="1">
                <a:solidFill>
                  <a:schemeClr val="bg1"/>
                </a:solidFill>
              </a:rPr>
              <a:t>Bercken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5327" y="6333015"/>
            <a:ext cx="1955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Artistic Entrepreneur </a:t>
            </a:r>
          </a:p>
        </p:txBody>
      </p:sp>
    </p:spTree>
    <p:extLst>
      <p:ext uri="{BB962C8B-B14F-4D97-AF65-F5344CB8AC3E}">
        <p14:creationId xmlns:p14="http://schemas.microsoft.com/office/powerpoint/2010/main" val="3872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27208" y="5587997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Madelon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Crol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3917" y="5980666"/>
            <a:ext cx="267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Coach, 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</a:rPr>
              <a:t>Loopbaanprofessional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37" y="407774"/>
            <a:ext cx="5073204" cy="5156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8574" y="2986217"/>
            <a:ext cx="413446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Zoom-in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Zoom-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uit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maak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ruimte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en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stap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vooruit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05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7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15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7073" y="3429000"/>
            <a:ext cx="413446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De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enige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manier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iets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bereiken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in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je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leven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is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houden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van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het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leven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30036" y="5339916"/>
            <a:ext cx="135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Maaike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Geul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213391" y="1804633"/>
            <a:ext cx="349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</a:rPr>
              <a:t>Makelaar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</a:rPr>
              <a:t>commercieel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</a:rPr>
              <a:t>onroerend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</a:rPr>
              <a:t>goed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25" name="Picture 1" descr="age13image8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age13image8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13" y="0"/>
            <a:ext cx="45542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6733" y="4420104"/>
            <a:ext cx="512191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If you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can’t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explain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it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simply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you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don’t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understand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it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well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enough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10866783" y="1158534"/>
            <a:ext cx="19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Alexandra </a:t>
            </a:r>
            <a:r>
              <a:rPr lang="en-US" dirty="0" err="1" smtClean="0">
                <a:solidFill>
                  <a:schemeClr val="bg1"/>
                </a:solidFill>
              </a:rPr>
              <a:t>Görtzen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10306694" y="4590662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bg1">
                    <a:lumMod val="75000"/>
                  </a:schemeClr>
                </a:solidFill>
              </a:rPr>
              <a:t>Project Management Consultant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9844" y="1617081"/>
            <a:ext cx="43813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Leer,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laat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los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en</a:t>
            </a:r>
            <a:endParaRPr lang="en-US" sz="3200" dirty="0" smtClean="0">
              <a:solidFill>
                <a:schemeClr val="bg1"/>
              </a:solidFill>
              <a:effectLst/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groei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3153" y="5766044"/>
            <a:ext cx="15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Livette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Kleijne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9701" y="6119177"/>
            <a:ext cx="1667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Account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Manager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29" y="327733"/>
            <a:ext cx="4808956" cy="5571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8122" y="3035110"/>
            <a:ext cx="438132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The big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world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becomes smaller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when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you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reach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out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to each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other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5366" y="5943598"/>
            <a:ext cx="166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Jessica </a:t>
            </a:r>
            <a:r>
              <a:rPr lang="en-US" dirty="0">
                <a:solidFill>
                  <a:schemeClr val="bg1"/>
                </a:solidFill>
              </a:rPr>
              <a:t>Leeman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66575" y="6296081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bg1">
                    <a:lumMod val="75000"/>
                  </a:schemeClr>
                </a:solidFill>
              </a:rPr>
              <a:t>Purser KLM </a:t>
            </a:r>
          </a:p>
        </p:txBody>
      </p:sp>
    </p:spTree>
    <p:extLst>
      <p:ext uri="{BB962C8B-B14F-4D97-AF65-F5344CB8AC3E}">
        <p14:creationId xmlns:p14="http://schemas.microsoft.com/office/powerpoint/2010/main" val="1686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1" y="213061"/>
            <a:ext cx="4515506" cy="6041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5495" y="2131986"/>
            <a:ext cx="58625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Problemen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bestaan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niet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alleen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uitdagingen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892" y="6349999"/>
            <a:ext cx="189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Camilla de </a:t>
            </a:r>
            <a:r>
              <a:rPr lang="en-US" dirty="0" err="1" smtClean="0">
                <a:solidFill>
                  <a:schemeClr val="bg1"/>
                </a:solidFill>
              </a:rPr>
              <a:t>Ruijter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4051" y="6374266"/>
            <a:ext cx="1858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Marketing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Manager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34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9180" y="832367"/>
            <a:ext cx="4381328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Stay afraid, but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do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it anyway.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What’s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important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is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the action.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You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don’t have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to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be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confident.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Just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do it and 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eventually the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confidence will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follow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9760" y="5943598"/>
            <a:ext cx="1542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Paulien</a:t>
            </a:r>
            <a:r>
              <a:rPr lang="en-US" dirty="0" smtClean="0">
                <a:solidFill>
                  <a:schemeClr val="bg1"/>
                </a:solidFill>
              </a:rPr>
              <a:t> Meijer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8128" y="6349999"/>
            <a:ext cx="1199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bg1">
                    <a:lumMod val="75000"/>
                  </a:schemeClr>
                </a:solidFill>
              </a:rPr>
              <a:t>Tennisleraar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8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7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7377" y="1594638"/>
            <a:ext cx="48750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If you obey all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the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rules, you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miss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all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fun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505943" y="4965453"/>
            <a:ext cx="239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Marja</a:t>
            </a:r>
            <a:r>
              <a:rPr lang="en-US" dirty="0" smtClean="0">
                <a:solidFill>
                  <a:schemeClr val="bg1"/>
                </a:solidFill>
              </a:rPr>
              <a:t> van den </a:t>
            </a:r>
            <a:r>
              <a:rPr lang="en-US" dirty="0" err="1" smtClean="0">
                <a:solidFill>
                  <a:schemeClr val="bg1"/>
                </a:solidFill>
              </a:rPr>
              <a:t>Oetelaar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146319" y="2511399"/>
            <a:ext cx="1126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Tax Advisor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09563" y="1066035"/>
            <a:ext cx="56156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Zorgvuldig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omgaan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met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je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personeel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verbetert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de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zorg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5661" y="5717821"/>
            <a:ext cx="168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Cathrien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Resius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395" y="608715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Clinic Manager </a:t>
            </a:r>
          </a:p>
        </p:txBody>
      </p:sp>
    </p:spTree>
    <p:extLst>
      <p:ext uri="{BB962C8B-B14F-4D97-AF65-F5344CB8AC3E}">
        <p14:creationId xmlns:p14="http://schemas.microsoft.com/office/powerpoint/2010/main" val="13523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02593" y="5943598"/>
            <a:ext cx="326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Margriet</a:t>
            </a:r>
            <a:r>
              <a:rPr lang="en-US" dirty="0" smtClean="0">
                <a:solidFill>
                  <a:schemeClr val="bg1"/>
                </a:solidFill>
              </a:rPr>
              <a:t> Burnaby </a:t>
            </a:r>
            <a:r>
              <a:rPr lang="en-US" dirty="0" err="1" smtClean="0">
                <a:solidFill>
                  <a:schemeClr val="bg1"/>
                </a:solidFill>
              </a:rPr>
              <a:t>Lautier-Bordes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09" y="941026"/>
            <a:ext cx="4647959" cy="494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16995" y="6349999"/>
            <a:ext cx="1081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Consultant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8877" y="1551458"/>
            <a:ext cx="41344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Make choices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because you can</a:t>
            </a:r>
            <a:r>
              <a:rPr lang="en-GB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3" y="483359"/>
            <a:ext cx="4831659" cy="55961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1188" y="2104612"/>
            <a:ext cx="56156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You are fully </a:t>
            </a:r>
            <a:r>
              <a:rPr lang="en-US" sz="320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dressed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when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you wear a smile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8863" y="6113045"/>
            <a:ext cx="219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Marion van </a:t>
            </a:r>
            <a:r>
              <a:rPr lang="en-US" dirty="0" err="1">
                <a:solidFill>
                  <a:schemeClr val="bg1"/>
                </a:solidFill>
              </a:rPr>
              <a:t>Vilsteren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1664" y="6463001"/>
            <a:ext cx="1414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Fashion Agent </a:t>
            </a:r>
          </a:p>
        </p:txBody>
      </p:sp>
    </p:spTree>
    <p:extLst>
      <p:ext uri="{BB962C8B-B14F-4D97-AF65-F5344CB8AC3E}">
        <p14:creationId xmlns:p14="http://schemas.microsoft.com/office/powerpoint/2010/main" val="166450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04" y="0"/>
            <a:ext cx="493159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21" y="2217502"/>
            <a:ext cx="512191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Wat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gij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niet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wil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dat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u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geschied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doe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dat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dan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ook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een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ander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niet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53586" y="6046856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Sylvia </a:t>
            </a:r>
            <a:r>
              <a:rPr lang="en-US" dirty="0" err="1" smtClean="0">
                <a:solidFill>
                  <a:schemeClr val="bg1"/>
                </a:solidFill>
              </a:rPr>
              <a:t>Walch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1543" y="6359743"/>
            <a:ext cx="1250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</a:rPr>
              <a:t>Kindercoach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383820"/>
            <a:ext cx="4973744" cy="5533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4409" y="1664347"/>
            <a:ext cx="41344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De </a:t>
            </a:r>
            <a:r>
              <a:rPr lang="en-US" sz="3200" dirty="0" err="1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kracht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van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vertrouwen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maakt</a:t>
            </a:r>
            <a:endParaRPr lang="en-US" sz="3200" dirty="0" smtClean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onrust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tot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rust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236" y="5943598"/>
            <a:ext cx="210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Thuy-Nga </a:t>
            </a:r>
            <a:r>
              <a:rPr lang="en-US" dirty="0" err="1">
                <a:solidFill>
                  <a:schemeClr val="bg1"/>
                </a:solidFill>
              </a:rPr>
              <a:t>Zeldenrijk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8285" y="6290352"/>
            <a:ext cx="132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bg1">
                    <a:lumMod val="75000"/>
                  </a:schemeClr>
                </a:solidFill>
              </a:rPr>
              <a:t>Entrepreneur </a:t>
            </a:r>
          </a:p>
        </p:txBody>
      </p:sp>
    </p:spTree>
    <p:extLst>
      <p:ext uri="{BB962C8B-B14F-4D97-AF65-F5344CB8AC3E}">
        <p14:creationId xmlns:p14="http://schemas.microsoft.com/office/powerpoint/2010/main" val="17629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83" y="2361269"/>
            <a:ext cx="5329812" cy="39973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7279" y="1599841"/>
            <a:ext cx="5438613" cy="40789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252004"/>
            <a:ext cx="6121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571" y="610666"/>
            <a:ext cx="7673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Op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weg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naar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4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november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31" y="326198"/>
            <a:ext cx="4090796" cy="51259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2" y="2222583"/>
            <a:ext cx="5465073" cy="409880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53" y="3612445"/>
            <a:ext cx="2652314" cy="30686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8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3" y="335239"/>
            <a:ext cx="73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Op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weg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naar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van 4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november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78" y="2178756"/>
            <a:ext cx="4078901" cy="42301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2" y="1364533"/>
            <a:ext cx="5878769" cy="504432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833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3" y="335239"/>
            <a:ext cx="73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Haringparty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15" y="335239"/>
            <a:ext cx="6129638" cy="39315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53" y="3676110"/>
            <a:ext cx="4761953" cy="29687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6" y="1001571"/>
            <a:ext cx="4661632" cy="46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70" y="3869976"/>
            <a:ext cx="4163997" cy="277491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20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72" y="901077"/>
            <a:ext cx="6476616" cy="45538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864973" y="335239"/>
            <a:ext cx="73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Haringparty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2" y="1259906"/>
            <a:ext cx="5724954" cy="32202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83" y="3977330"/>
            <a:ext cx="3587577" cy="269068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75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482" y="335239"/>
            <a:ext cx="58180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Wijnproeverij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met 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Astrid </a:t>
            </a:r>
            <a:r>
              <a:rPr lang="en-US" sz="3200" dirty="0" err="1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Joosten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" y="1749776"/>
            <a:ext cx="6373519" cy="478013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8842" y="1365167"/>
            <a:ext cx="5900324" cy="44252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48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3" y="335239"/>
            <a:ext cx="7327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Sponsoren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3373" y="791013"/>
            <a:ext cx="10780890" cy="609397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PVM </a:t>
            </a:r>
            <a:r>
              <a:rPr lang="en-US" sz="2600" dirty="0" err="1" smtClean="0">
                <a:solidFill>
                  <a:schemeClr val="bg1"/>
                </a:solidFill>
              </a:rPr>
              <a:t>notarissen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Ton Weimer </a:t>
            </a:r>
            <a:r>
              <a:rPr lang="en-US" sz="2600" dirty="0" err="1" smtClean="0">
                <a:solidFill>
                  <a:schemeClr val="bg1"/>
                </a:solidFill>
              </a:rPr>
              <a:t>fotografie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en</a:t>
            </a:r>
            <a:r>
              <a:rPr lang="en-US" sz="2600" dirty="0" smtClean="0">
                <a:solidFill>
                  <a:schemeClr val="bg1"/>
                </a:solidFill>
              </a:rPr>
              <a:t> styling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Arsenaal</a:t>
            </a: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err="1" smtClean="0">
                <a:solidFill>
                  <a:schemeClr val="bg1"/>
                </a:solidFill>
              </a:rPr>
              <a:t>Arsenaal</a:t>
            </a:r>
            <a:r>
              <a:rPr lang="en-US" sz="2600" dirty="0" smtClean="0">
                <a:solidFill>
                  <a:schemeClr val="bg1"/>
                </a:solidFill>
              </a:rPr>
              <a:t> restaurants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Mucho Gusto</a:t>
            </a: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Bauer Basics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</a:rPr>
              <a:t>Stichting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stadswandeling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Naarden</a:t>
            </a:r>
            <a:r>
              <a:rPr lang="en-US" sz="2600" dirty="0">
                <a:solidFill>
                  <a:schemeClr val="bg1"/>
                </a:solidFill>
              </a:rPr>
              <a:t> Vesting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err="1" smtClean="0">
                <a:solidFill>
                  <a:schemeClr val="bg1"/>
                </a:solidFill>
              </a:rPr>
              <a:t>Vestingmuseum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err="1" smtClean="0">
                <a:solidFill>
                  <a:schemeClr val="bg1"/>
                </a:solidFill>
              </a:rPr>
              <a:t>Weegschaal</a:t>
            </a:r>
            <a:r>
              <a:rPr lang="en-US" sz="2600" dirty="0" smtClean="0">
                <a:solidFill>
                  <a:schemeClr val="bg1"/>
                </a:solidFill>
              </a:rPr>
              <a:t> museum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600" dirty="0" err="1" smtClean="0">
                <a:solidFill>
                  <a:schemeClr val="bg1"/>
                </a:solidFill>
              </a:rPr>
              <a:t>Vestingvaart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2049" name="Picture 1" descr="age13image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wipe/>
      </p:transition>
    </mc:Choice>
    <mc:Fallback xmlns="">
      <p:transition spd="slow" advTm="5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88841" y="5918884"/>
            <a:ext cx="13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Ingrid </a:t>
            </a:r>
            <a:r>
              <a:rPr lang="en-US" dirty="0" err="1" smtClean="0">
                <a:solidFill>
                  <a:schemeClr val="bg1"/>
                </a:solidFill>
              </a:rPr>
              <a:t>Brons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5128" y="6288214"/>
            <a:ext cx="400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Interim Manager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Mobiliteit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Duurzaamheid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-1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46" y="1004454"/>
            <a:ext cx="4622800" cy="477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2377" y="1551458"/>
            <a:ext cx="41344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If it scares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you it might be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good to try</a:t>
            </a:r>
            <a:r>
              <a:rPr lang="en-GB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0"/>
            <a:ext cx="2291644" cy="6858000"/>
          </a:xfrm>
          <a:prstGeom prst="rect">
            <a:avLst/>
          </a:prstGeom>
          <a:solidFill>
            <a:srgbClr val="4E8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43211" y="3716131"/>
            <a:ext cx="9198963" cy="1974002"/>
          </a:xfrm>
        </p:spPr>
        <p:txBody>
          <a:bodyPr>
            <a:noAutofit/>
          </a:bodyPr>
          <a:lstStyle/>
          <a:p>
            <a:pPr algn="ctr"/>
            <a:r>
              <a:rPr lang="nl-NL" sz="13800" b="1" dirty="0" smtClean="0"/>
              <a:t>€ 10.000,-</a:t>
            </a:r>
            <a:endParaRPr lang="nl-NL" sz="13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783" y="600830"/>
            <a:ext cx="8204200" cy="1854200"/>
          </a:xfrm>
          <a:prstGeom prst="rect">
            <a:avLst/>
          </a:prstGeom>
        </p:spPr>
      </p:pic>
      <p:sp>
        <p:nvSpPr>
          <p:cNvPr id="10" name="Rechthoek 7"/>
          <p:cNvSpPr/>
          <p:nvPr/>
        </p:nvSpPr>
        <p:spPr>
          <a:xfrm>
            <a:off x="609600" y="0"/>
            <a:ext cx="1049867" cy="6858000"/>
          </a:xfrm>
          <a:prstGeom prst="rect">
            <a:avLst/>
          </a:prstGeom>
          <a:solidFill>
            <a:srgbClr val="FFFC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87" y="4110802"/>
            <a:ext cx="2686419" cy="26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>
        <p14:prism dir="u" isContent="1"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12356" y="5466744"/>
            <a:ext cx="139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Linda Dekker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918829" y="1988065"/>
            <a:ext cx="3228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Estate Investment and Development 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1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0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2530" y="1230182"/>
            <a:ext cx="413446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Time to drink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hampagne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and dance on the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table </a:t>
            </a:r>
            <a:r>
              <a:rPr lang="en-GB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02141" y="5980667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Carin de </a:t>
            </a:r>
            <a:r>
              <a:rPr lang="en-US" dirty="0" err="1" smtClean="0">
                <a:solidFill>
                  <a:schemeClr val="bg1"/>
                </a:solidFill>
              </a:rPr>
              <a:t>Nijs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671" y="6284324"/>
            <a:ext cx="2154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chemeClr val="bg1">
                    <a:lumMod val="75000"/>
                  </a:schemeClr>
                </a:solidFill>
              </a:rPr>
              <a:t>Management Assistant 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29" y="0"/>
            <a:ext cx="486347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6559" y="513490"/>
            <a:ext cx="48750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The best view comes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after the hardest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climb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8639" y="2255793"/>
            <a:ext cx="36407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Vernieuwing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is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beweging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is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leven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6269" y="6378427"/>
            <a:ext cx="1279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Entrepreneur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3" y="264865"/>
            <a:ext cx="4463099" cy="5949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405" y="6104230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Anette Tan-van </a:t>
            </a:r>
            <a:r>
              <a:rPr lang="en-US" dirty="0" err="1" smtClean="0">
                <a:solidFill>
                  <a:schemeClr val="bg1"/>
                </a:solidFill>
              </a:rPr>
              <a:t>Reeuwijk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34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8877" y="1032473"/>
            <a:ext cx="41344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Beauty is beyond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 compare </a:t>
            </a:r>
            <a:endParaRPr lang="en-US" sz="3200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3199" y="5829630"/>
            <a:ext cx="171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Carla </a:t>
            </a:r>
            <a:r>
              <a:rPr lang="en-US" dirty="0" err="1" smtClean="0">
                <a:solidFill>
                  <a:schemeClr val="bg1"/>
                </a:solidFill>
              </a:rPr>
              <a:t>Zwemmer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1867" y="6149531"/>
            <a:ext cx="1591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Beauty Therapist</a:t>
            </a:r>
          </a:p>
        </p:txBody>
      </p:sp>
    </p:spTree>
    <p:extLst>
      <p:ext uri="{BB962C8B-B14F-4D97-AF65-F5344CB8AC3E}">
        <p14:creationId xmlns:p14="http://schemas.microsoft.com/office/powerpoint/2010/main" val="14197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90" y="0"/>
            <a:ext cx="511850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43133" y="884192"/>
            <a:ext cx="44165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The most beautiful things in the world cannot be seen </a:t>
            </a:r>
            <a:r>
              <a:rPr lang="en-US" sz="320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or even touched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Courier" charset="0"/>
                <a:ea typeface="Courier" charset="0"/>
                <a:cs typeface="Courier" charset="0"/>
              </a:rPr>
              <a:t>, they must be felt within the heart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02191" y="5524148"/>
            <a:ext cx="16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Myra </a:t>
            </a:r>
            <a:r>
              <a:rPr lang="en-US" dirty="0" err="1" smtClean="0">
                <a:solidFill>
                  <a:schemeClr val="bg1"/>
                </a:solidFill>
              </a:rPr>
              <a:t>Beerlage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851886" y="2123997"/>
            <a:ext cx="3538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Bevlogen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Activiste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voor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MECS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 MECFS 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6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45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6719" y="1746766"/>
            <a:ext cx="56156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Education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should be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right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everyone,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not </a:t>
            </a:r>
            <a:r>
              <a:rPr lang="en-US" sz="32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a choice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5144" y="6112275"/>
            <a:ext cx="205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Patricia van </a:t>
            </a:r>
            <a:r>
              <a:rPr lang="en-US" dirty="0" err="1">
                <a:solidFill>
                  <a:schemeClr val="bg1"/>
                </a:solidFill>
              </a:rPr>
              <a:t>Berckel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06603" y="6428343"/>
            <a:ext cx="1409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Teacher Nurse </a:t>
            </a:r>
          </a:p>
        </p:txBody>
      </p:sp>
    </p:spTree>
    <p:extLst>
      <p:ext uri="{BB962C8B-B14F-4D97-AF65-F5344CB8AC3E}">
        <p14:creationId xmlns:p14="http://schemas.microsoft.com/office/powerpoint/2010/main" val="6707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5672</TotalTime>
  <Words>382</Words>
  <Application>Microsoft Macintosh PowerPoint</Application>
  <PresentationFormat>Aangepast</PresentationFormat>
  <Paragraphs>131</Paragraphs>
  <Slides>30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1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€ 10.000,-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Jouko de Beer</dc:creator>
  <cp:lastModifiedBy>Marion van Vilsteren</cp:lastModifiedBy>
  <cp:revision>34</cp:revision>
  <dcterms:created xsi:type="dcterms:W3CDTF">2017-10-31T19:45:27Z</dcterms:created>
  <dcterms:modified xsi:type="dcterms:W3CDTF">2017-11-09T15:58:48Z</dcterms:modified>
</cp:coreProperties>
</file>