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8F29E-D3FF-F8DA-7428-5A89332B0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4126EF-9CB9-8567-F020-180A77F87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538A4E-38A7-698D-C732-B06EBC82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83A-0A86-4B00-AF0D-308219F027D0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D8AD19-9370-0AA5-7CB4-70F46B2E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57A52F-F554-F094-116D-E9C031A1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56D2-AE04-4B15-9602-660897F6B2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60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B1D37-B9BD-5821-CC3B-BA72B00B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F3D422F-4AFC-BF5A-23B9-9F86F4697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1775BA-6832-372E-AEC9-D99E288D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83A-0A86-4B00-AF0D-308219F027D0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095708-071E-9C0B-C299-F61CDC2E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8B2FDF-870E-0D9D-28A9-B464479A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56D2-AE04-4B15-9602-660897F6B2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4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0C285A0-A44C-2F6E-9FE4-9164508F9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5AA5CB-07D3-DE90-EE37-1E554460F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5DEBF4-BBA1-9E9B-0A3D-8666483C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83A-0A86-4B00-AF0D-308219F027D0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89BB01-9E4F-B5C2-75D3-EAEDEAD8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83B4D4-5E52-98C0-AB87-97A0311F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56D2-AE04-4B15-9602-660897F6B2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30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DC698-1709-B8E2-FDFD-C7421B8F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AB18AF-9634-2152-9704-459B40614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F7B605-F69A-B32A-9313-63152BBE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83A-0A86-4B00-AF0D-308219F027D0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3D6A54-7C44-A4B5-A1ED-4CE07762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2ED7F6-05EE-7D97-B230-DA213A9C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56D2-AE04-4B15-9602-660897F6B2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88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D36AD-755F-46F0-287E-0B161AA43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91FD75-4A2E-C9EF-9C95-7E23BD89B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AD8CAF-0C9A-94AB-7A61-6ABA49B4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83A-0A86-4B00-AF0D-308219F027D0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2684E6-0615-269C-4B76-965E5294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A90975-6FC8-DE61-6E24-B9F038AA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56D2-AE04-4B15-9602-660897F6B2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71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F8F6B-0975-FCF6-7311-961BBF7C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A6D2DC-BDA8-7C25-8018-08B1105AF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7A769F-F1A0-C63A-6072-96307F49D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0ADDE9-0BBA-472B-25C0-CF4D911D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83A-0A86-4B00-AF0D-308219F027D0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042AE3-D203-8FE7-40E6-08C8C41C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E9B534-24D1-9E26-5DAF-09A1FC32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56D2-AE04-4B15-9602-660897F6B2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88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3B48D-6903-727C-9A2D-7DC86027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246960-E702-91ED-4909-2309E69E3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E793D2-50E9-6587-7DFA-4108F5EA4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736BD1-66F4-109F-EADF-9BEC35F56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9F2424A-2203-0BD1-ED8A-1C5D3C6B1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7F2C60E-B604-8D84-0750-F94717D3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83A-0A86-4B00-AF0D-308219F027D0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57917C4-433D-52F3-01C3-424B593C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288D06D-A8CB-EBA3-B92B-6A67C83E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56D2-AE04-4B15-9602-660897F6B2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06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01D3E-35A5-F1B8-2406-C5A7F23A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C7F87CF-F149-46F0-D36C-4D7031B9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83A-0A86-4B00-AF0D-308219F027D0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C634CA-2FF0-7EFE-5C9F-7C0D48230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B347CA-F100-D336-FD71-0EE07DF2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56D2-AE04-4B15-9602-660897F6B2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33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9634340-9CD2-F545-4BDC-B5E758B0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83A-0A86-4B00-AF0D-308219F027D0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5E7D9B3-552A-481A-40C0-0EDAF16B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A00EB5-6034-487E-028E-54937426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56D2-AE04-4B15-9602-660897F6B2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71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E43DD-1696-42EB-BC8B-A394B3E0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B774A7-A9AB-4F79-4706-8DFB52E09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09E3DF-CD10-B545-DC3B-E55CDEF7D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61CC6B-DF2B-4B83-44A4-FAD0F19B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83A-0A86-4B00-AF0D-308219F027D0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A9F805-16DB-5D7E-6510-58377BA7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E3D132-416B-E2B9-726C-5FE76482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56D2-AE04-4B15-9602-660897F6B2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55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8B9CE-E2F2-08D4-45EB-CC65D264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ED59733-7FF5-6A7B-EEAB-4FF1CA871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522D58-740C-206B-BF8D-7046EC147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85B7D5-F34B-E279-C714-EE4360CE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83A-0A86-4B00-AF0D-308219F027D0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DCCD8C-630A-AF59-64FE-D1E41ADF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FCD5E2-9FC8-04CB-A6F7-74071578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56D2-AE04-4B15-9602-660897F6B2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60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409E884-CA5D-C5DB-72DC-5DBEBE55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F50624-2A2B-625C-76CC-FA518B316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9E4DCE-15B1-513E-E119-E4ED42116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83A-0A86-4B00-AF0D-308219F027D0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E91857-F812-54F7-DDB8-CB696A0DA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D27AEE-A8AF-D85C-998E-E2A0C1FC4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56D2-AE04-4B15-9602-660897F6B2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3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5F6A5-757E-7836-D803-B4DB745A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10515600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 van de 3?</a:t>
            </a:r>
          </a:p>
        </p:txBody>
      </p:sp>
      <p:pic>
        <p:nvPicPr>
          <p:cNvPr id="8" name="Afbeelding 7" descr="Afbeelding met persoon, kleding, hemel, buitenshuis&#10;&#10;Automatisch gegenereerde beschrijving">
            <a:extLst>
              <a:ext uri="{FF2B5EF4-FFF2-40B4-BE49-F238E27FC236}">
                <a16:creationId xmlns:a16="http://schemas.microsoft.com/office/drawing/2014/main" id="{3883CE88-22DB-428C-CAE4-CBC3D5730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14" name="Afbeelding 13" descr="Afbeelding met persoon, kleding, bloem, stoel&#10;&#10;Automatisch gegenereerde beschrijving">
            <a:extLst>
              <a:ext uri="{FF2B5EF4-FFF2-40B4-BE49-F238E27FC236}">
                <a16:creationId xmlns:a16="http://schemas.microsoft.com/office/drawing/2014/main" id="{F4C04411-2441-8538-1913-6B3A1E312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3180760" y="2558694"/>
            <a:ext cx="2827865" cy="3731891"/>
          </a:xfrm>
          <a:prstGeom prst="rect">
            <a:avLst/>
          </a:prstGeom>
        </p:spPr>
      </p:pic>
      <p:pic>
        <p:nvPicPr>
          <p:cNvPr id="6" name="Afbeelding 5" descr="Afbeelding met persoon, kleding, person, Menselijk gezicht&#10;&#10;Automatisch gegenereerde beschrijving">
            <a:extLst>
              <a:ext uri="{FF2B5EF4-FFF2-40B4-BE49-F238E27FC236}">
                <a16:creationId xmlns:a16="http://schemas.microsoft.com/office/drawing/2014/main" id="{867C04AE-CAB3-F616-893D-15E11432D0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-2"/>
          <a:stretch/>
        </p:blipFill>
        <p:spPr>
          <a:xfrm rot="5400000">
            <a:off x="5726720" y="3010707"/>
            <a:ext cx="3731891" cy="2827865"/>
          </a:xfrm>
          <a:prstGeom prst="rect">
            <a:avLst/>
          </a:prstGeom>
        </p:spPr>
      </p:pic>
      <p:pic>
        <p:nvPicPr>
          <p:cNvPr id="5" name="Picture 4" descr="Houten figuur">
            <a:extLst>
              <a:ext uri="{FF2B5EF4-FFF2-40B4-BE49-F238E27FC236}">
                <a16:creationId xmlns:a16="http://schemas.microsoft.com/office/drawing/2014/main" id="{FEF341E2-C215-04A1-7032-9FDF90903F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419" b="-1"/>
          <a:stretch/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37BE4-0286-C665-AECE-5BB969ED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35680-A7C3-1667-1DAA-953BBF8C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leukste aan dit team: dat ik van iedereen wat kan leren.</a:t>
            </a:r>
          </a:p>
          <a:p>
            <a:pPr marL="0" indent="0">
              <a:buNone/>
            </a:pPr>
            <a:endParaRPr lang="nl-NL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400" dirty="0">
                <a:highlight>
                  <a:srgbClr val="00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Ineke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Riek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Lotta</a:t>
            </a:r>
            <a:endParaRPr lang="nl-NL" sz="6000" dirty="0">
              <a:highlight>
                <a:srgbClr val="FFFF00"/>
              </a:highlight>
            </a:endParaRPr>
          </a:p>
        </p:txBody>
      </p:sp>
      <p:pic>
        <p:nvPicPr>
          <p:cNvPr id="4" name="Afbeelding 3" descr="Afbeelding met persoon, kleding, hemel, buitenshuis&#10;&#10;Automatisch gegenereerde beschrijving">
            <a:extLst>
              <a:ext uri="{FF2B5EF4-FFF2-40B4-BE49-F238E27FC236}">
                <a16:creationId xmlns:a16="http://schemas.microsoft.com/office/drawing/2014/main" id="{CAC15E52-10FE-C95F-6576-7244A9A56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3243900" y="3408912"/>
            <a:ext cx="2336893" cy="30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4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37BE4-0286-C665-AECE-5BB969ED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35680-A7C3-1667-1DAA-953BBF8C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Feedback? Ik bel je gewoon even op!</a:t>
            </a:r>
          </a:p>
          <a:p>
            <a:pPr marL="0" indent="0">
              <a:buNone/>
            </a:pPr>
            <a:endParaRPr lang="nl-NL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400" dirty="0">
                <a:highlight>
                  <a:srgbClr val="00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Ineke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Riek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Lotta</a:t>
            </a:r>
            <a:endParaRPr lang="nl-NL" sz="6000" dirty="0">
              <a:highlight>
                <a:srgbClr val="FFFF00"/>
              </a:highlight>
            </a:endParaRPr>
          </a:p>
        </p:txBody>
      </p:sp>
      <p:pic>
        <p:nvPicPr>
          <p:cNvPr id="5" name="Afbeelding 4" descr="Afbeelding met persoon, kleding, bloem, stoel&#10;&#10;Automatisch gegenereerde beschrijving">
            <a:extLst>
              <a:ext uri="{FF2B5EF4-FFF2-40B4-BE49-F238E27FC236}">
                <a16:creationId xmlns:a16="http://schemas.microsoft.com/office/drawing/2014/main" id="{CC539D4A-A4E9-6BAD-7BD1-6F9277C65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3244693" y="2741234"/>
            <a:ext cx="2272319" cy="29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37BE4-0286-C665-AECE-5BB969ED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35680-A7C3-1667-1DAA-953BBF8C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</a:t>
            </a:r>
            <a:r>
              <a:rPr lang="nl-NL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bestuurstijd</a:t>
            </a: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een </a:t>
            </a:r>
            <a:r>
              <a:rPr lang="nl-NL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bumpy</a:t>
            </a: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</a:t>
            </a: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dan heb ik het niet over al het werk voor de statuten.</a:t>
            </a:r>
          </a:p>
          <a:p>
            <a:pPr marL="0" indent="0">
              <a:buNone/>
            </a:pPr>
            <a:endParaRPr lang="nl-NL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400" dirty="0">
                <a:highlight>
                  <a:srgbClr val="00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Ineke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Riek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Lotta</a:t>
            </a:r>
            <a:endParaRPr lang="nl-NL" sz="6000" dirty="0">
              <a:highlight>
                <a:srgbClr val="FFFF00"/>
              </a:highlight>
            </a:endParaRPr>
          </a:p>
        </p:txBody>
      </p:sp>
      <p:pic>
        <p:nvPicPr>
          <p:cNvPr id="6" name="Afbeelding 5" descr="Afbeelding met persoon, kleding, person, Menselijk gezicht&#10;&#10;Automatisch gegenereerde beschrijving">
            <a:extLst>
              <a:ext uri="{FF2B5EF4-FFF2-40B4-BE49-F238E27FC236}">
                <a16:creationId xmlns:a16="http://schemas.microsoft.com/office/drawing/2014/main" id="{AC11BE48-15AA-C3F5-A5C2-3993DC97C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-2"/>
          <a:stretch/>
        </p:blipFill>
        <p:spPr>
          <a:xfrm rot="5400000">
            <a:off x="2870774" y="3655053"/>
            <a:ext cx="2998745" cy="22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3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auwe bloemen">
            <a:extLst>
              <a:ext uri="{FF2B5EF4-FFF2-40B4-BE49-F238E27FC236}">
                <a16:creationId xmlns:a16="http://schemas.microsoft.com/office/drawing/2014/main" id="{6EFA80F6-C635-DD96-7018-3B1DB323A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3DFE55-95A3-D023-5FC1-A1ACCDE9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210235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urple light on gadgets">
            <a:extLst>
              <a:ext uri="{FF2B5EF4-FFF2-40B4-BE49-F238E27FC236}">
                <a16:creationId xmlns:a16="http://schemas.microsoft.com/office/drawing/2014/main" id="{C6739458-E722-B3C5-FAA9-0E307505A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138" b="1259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1584E5-83C3-9D57-F838-785EE5B4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Thank you for your music!</a:t>
            </a:r>
          </a:p>
        </p:txBody>
      </p:sp>
    </p:spTree>
    <p:extLst>
      <p:ext uri="{BB962C8B-B14F-4D97-AF65-F5344CB8AC3E}">
        <p14:creationId xmlns:p14="http://schemas.microsoft.com/office/powerpoint/2010/main" val="1163031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kleding, hemel, buitenshuis&#10;&#10;Automatisch gegenereerde beschrijving">
            <a:extLst>
              <a:ext uri="{FF2B5EF4-FFF2-40B4-BE49-F238E27FC236}">
                <a16:creationId xmlns:a16="http://schemas.microsoft.com/office/drawing/2014/main" id="{3883CE88-22DB-428C-CAE4-CBC3D5730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14" name="Afbeelding 13" descr="Afbeelding met persoon, kleding, bloem, stoel&#10;&#10;Automatisch gegenereerde beschrijving">
            <a:extLst>
              <a:ext uri="{FF2B5EF4-FFF2-40B4-BE49-F238E27FC236}">
                <a16:creationId xmlns:a16="http://schemas.microsoft.com/office/drawing/2014/main" id="{F4C04411-2441-8538-1913-6B3A1E312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3180760" y="2558694"/>
            <a:ext cx="2827865" cy="3731891"/>
          </a:xfrm>
          <a:prstGeom prst="rect">
            <a:avLst/>
          </a:prstGeom>
        </p:spPr>
      </p:pic>
      <p:pic>
        <p:nvPicPr>
          <p:cNvPr id="6" name="Afbeelding 5" descr="Afbeelding met persoon, kleding, person, Menselijk gezicht&#10;&#10;Automatisch gegenereerde beschrijving">
            <a:extLst>
              <a:ext uri="{FF2B5EF4-FFF2-40B4-BE49-F238E27FC236}">
                <a16:creationId xmlns:a16="http://schemas.microsoft.com/office/drawing/2014/main" id="{867C04AE-CAB3-F616-893D-15E11432D0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-2"/>
          <a:stretch/>
        </p:blipFill>
        <p:spPr>
          <a:xfrm rot="5400000">
            <a:off x="5726720" y="3010707"/>
            <a:ext cx="3731891" cy="2827865"/>
          </a:xfrm>
          <a:prstGeom prst="rect">
            <a:avLst/>
          </a:prstGeom>
        </p:spPr>
      </p:pic>
      <p:pic>
        <p:nvPicPr>
          <p:cNvPr id="5" name="Picture 4" descr="Houten figuur">
            <a:extLst>
              <a:ext uri="{FF2B5EF4-FFF2-40B4-BE49-F238E27FC236}">
                <a16:creationId xmlns:a16="http://schemas.microsoft.com/office/drawing/2014/main" id="{FEF341E2-C215-04A1-7032-9FDF90903F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419" b="-1"/>
          <a:stretch/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857A62F-2A78-3F85-EDBF-59C189A2BB35}"/>
              </a:ext>
            </a:extLst>
          </p:cNvPr>
          <p:cNvSpPr txBox="1"/>
          <p:nvPr/>
        </p:nvSpPr>
        <p:spPr>
          <a:xfrm>
            <a:off x="182786" y="265471"/>
            <a:ext cx="2827865" cy="203132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nl-NL" b="1" dirty="0"/>
          </a:p>
          <a:p>
            <a:pPr algn="ctr"/>
            <a:endParaRPr lang="nl-NL" b="1" dirty="0"/>
          </a:p>
          <a:p>
            <a:pPr algn="ctr"/>
            <a:r>
              <a:rPr lang="nl-NL" b="1" dirty="0"/>
              <a:t>GROEN VOOR INEKE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9342E3B-5934-5A48-74B3-E5D4B5745956}"/>
              </a:ext>
            </a:extLst>
          </p:cNvPr>
          <p:cNvSpPr txBox="1"/>
          <p:nvPr/>
        </p:nvSpPr>
        <p:spPr>
          <a:xfrm>
            <a:off x="3157050" y="290055"/>
            <a:ext cx="2827865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nl-NL" b="1" dirty="0"/>
          </a:p>
          <a:p>
            <a:pPr algn="ctr"/>
            <a:endParaRPr lang="nl-NL" b="1" dirty="0"/>
          </a:p>
          <a:p>
            <a:pPr algn="ctr"/>
            <a:r>
              <a:rPr lang="nl-NL" b="1" dirty="0"/>
              <a:t>ROOD VOOR RIEK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3F57C57-14DC-8C57-D572-3E4AEF4E2DE5}"/>
              </a:ext>
            </a:extLst>
          </p:cNvPr>
          <p:cNvSpPr txBox="1"/>
          <p:nvPr/>
        </p:nvSpPr>
        <p:spPr>
          <a:xfrm>
            <a:off x="6150980" y="285139"/>
            <a:ext cx="2827865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nl-NL" b="1" dirty="0"/>
          </a:p>
          <a:p>
            <a:pPr algn="ctr"/>
            <a:endParaRPr lang="nl-NL" b="1" dirty="0"/>
          </a:p>
          <a:p>
            <a:pPr algn="ctr"/>
            <a:r>
              <a:rPr lang="nl-NL" b="1" dirty="0"/>
              <a:t>GEEL VOOR LOTTA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00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37BE4-0286-C665-AECE-5BB969ED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35680-A7C3-1667-1DAA-953BBF8C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Samen, je hebt nu 2 goede antwoorden, hebben we 76 clubs of clubmomenten bezocht!</a:t>
            </a:r>
          </a:p>
          <a:p>
            <a:pPr marL="0" indent="0">
              <a:buNone/>
            </a:pPr>
            <a:endParaRPr lang="nl-NL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400" dirty="0">
                <a:highlight>
                  <a:srgbClr val="00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Ineke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Riek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Lotta</a:t>
            </a:r>
            <a:endParaRPr lang="nl-NL" sz="6000" dirty="0">
              <a:highlight>
                <a:srgbClr val="FFFF00"/>
              </a:highlight>
            </a:endParaRPr>
          </a:p>
        </p:txBody>
      </p:sp>
      <p:pic>
        <p:nvPicPr>
          <p:cNvPr id="5" name="Afbeelding 4" descr="Afbeelding met persoon, kleding, bloem, stoel&#10;&#10;Automatisch gegenereerde beschrijving">
            <a:extLst>
              <a:ext uri="{FF2B5EF4-FFF2-40B4-BE49-F238E27FC236}">
                <a16:creationId xmlns:a16="http://schemas.microsoft.com/office/drawing/2014/main" id="{CC539D4A-A4E9-6BAD-7BD1-6F9277C65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3736306" y="3291840"/>
            <a:ext cx="2272319" cy="2998745"/>
          </a:xfrm>
          <a:prstGeom prst="rect">
            <a:avLst/>
          </a:prstGeom>
        </p:spPr>
      </p:pic>
      <p:pic>
        <p:nvPicPr>
          <p:cNvPr id="6" name="Afbeelding 5" descr="Afbeelding met persoon, kleding, person, Menselijk gezicht&#10;&#10;Automatisch gegenereerde beschrijving">
            <a:extLst>
              <a:ext uri="{FF2B5EF4-FFF2-40B4-BE49-F238E27FC236}">
                <a16:creationId xmlns:a16="http://schemas.microsoft.com/office/drawing/2014/main" id="{AC11BE48-15AA-C3F5-A5C2-3993DC97C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-2"/>
          <a:stretch/>
        </p:blipFill>
        <p:spPr>
          <a:xfrm rot="5400000">
            <a:off x="6371065" y="3655053"/>
            <a:ext cx="2998745" cy="22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5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37BE4-0286-C665-AECE-5BB969ED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35680-A7C3-1667-1DAA-953BBF8C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heb steeds meer oranje in mijn kledingkast hangen.</a:t>
            </a:r>
          </a:p>
          <a:p>
            <a:pPr marL="0" indent="0">
              <a:buNone/>
            </a:pPr>
            <a:endParaRPr lang="nl-NL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400" dirty="0">
                <a:highlight>
                  <a:srgbClr val="00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Ineke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Riek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Lotta</a:t>
            </a:r>
            <a:endParaRPr lang="nl-NL" sz="6000" dirty="0">
              <a:highlight>
                <a:srgbClr val="FFFF00"/>
              </a:highlight>
            </a:endParaRPr>
          </a:p>
        </p:txBody>
      </p:sp>
      <p:pic>
        <p:nvPicPr>
          <p:cNvPr id="4" name="Afbeelding 3" descr="Afbeelding met persoon, kleding, hemel, buitenshuis&#10;&#10;Automatisch gegenereerde beschrijving">
            <a:extLst>
              <a:ext uri="{FF2B5EF4-FFF2-40B4-BE49-F238E27FC236}">
                <a16:creationId xmlns:a16="http://schemas.microsoft.com/office/drawing/2014/main" id="{634ED546-C9BC-7F8B-B040-835F472F6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3227603" y="2647172"/>
            <a:ext cx="2776972" cy="36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37BE4-0286-C665-AECE-5BB969ED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35680-A7C3-1667-1DAA-953BBF8C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jij een idee dan zeg ik: “</a:t>
            </a:r>
            <a:r>
              <a:rPr lang="nl-NL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</a:t>
            </a: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marL="0" indent="0">
              <a:buNone/>
            </a:pPr>
            <a:endParaRPr lang="nl-NL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400" dirty="0">
                <a:highlight>
                  <a:srgbClr val="00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Ineke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Riek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Lotta</a:t>
            </a:r>
            <a:endParaRPr lang="nl-NL" sz="6000" dirty="0">
              <a:highlight>
                <a:srgbClr val="FFFF00"/>
              </a:highlight>
            </a:endParaRPr>
          </a:p>
        </p:txBody>
      </p:sp>
      <p:pic>
        <p:nvPicPr>
          <p:cNvPr id="6" name="Afbeelding 5" descr="Afbeelding met persoon, kleding, person, Menselijk gezicht&#10;&#10;Automatisch gegenereerde beschrijving">
            <a:extLst>
              <a:ext uri="{FF2B5EF4-FFF2-40B4-BE49-F238E27FC236}">
                <a16:creationId xmlns:a16="http://schemas.microsoft.com/office/drawing/2014/main" id="{AC11BE48-15AA-C3F5-A5C2-3993DC97C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-2"/>
          <a:stretch/>
        </p:blipFill>
        <p:spPr>
          <a:xfrm rot="5400000">
            <a:off x="2870776" y="3792704"/>
            <a:ext cx="2998745" cy="22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37BE4-0286-C665-AECE-5BB969ED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35680-A7C3-1667-1DAA-953BBF8C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ik in een gesprek ruzie maak of krijg…dan moet je het wel heel bont gemaakt hebben.</a:t>
            </a:r>
            <a:endParaRPr lang="nl-N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400" dirty="0">
                <a:highlight>
                  <a:srgbClr val="00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Ineke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Riek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Lotta</a:t>
            </a:r>
            <a:endParaRPr lang="nl-NL" sz="6000" dirty="0">
              <a:highlight>
                <a:srgbClr val="FFFF00"/>
              </a:highlight>
            </a:endParaRPr>
          </a:p>
        </p:txBody>
      </p:sp>
      <p:pic>
        <p:nvPicPr>
          <p:cNvPr id="4" name="Afbeelding 3" descr="Afbeelding met persoon, kleding, hemel, buitenshuis&#10;&#10;Automatisch gegenereerde beschrijving">
            <a:extLst>
              <a:ext uri="{FF2B5EF4-FFF2-40B4-BE49-F238E27FC236}">
                <a16:creationId xmlns:a16="http://schemas.microsoft.com/office/drawing/2014/main" id="{B05A9E08-7884-E302-0848-C4514E4F8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3228820" y="3439814"/>
            <a:ext cx="2245453" cy="29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37BE4-0286-C665-AECE-5BB969ED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35680-A7C3-1667-1DAA-953BBF8C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jij mijn beroep raad dan krijg je een gratis hamburger.</a:t>
            </a:r>
            <a:endParaRPr lang="nl-N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400" dirty="0">
                <a:highlight>
                  <a:srgbClr val="00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Ineke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Riek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Lotta</a:t>
            </a:r>
            <a:endParaRPr lang="nl-NL" sz="6000" dirty="0">
              <a:highlight>
                <a:srgbClr val="FFFF00"/>
              </a:highlight>
            </a:endParaRPr>
          </a:p>
        </p:txBody>
      </p:sp>
      <p:pic>
        <p:nvPicPr>
          <p:cNvPr id="5" name="Afbeelding 4" descr="Afbeelding met persoon, kleding, bloem, stoel&#10;&#10;Automatisch gegenereerde beschrijving">
            <a:extLst>
              <a:ext uri="{FF2B5EF4-FFF2-40B4-BE49-F238E27FC236}">
                <a16:creationId xmlns:a16="http://schemas.microsoft.com/office/drawing/2014/main" id="{CC539D4A-A4E9-6BAD-7BD1-6F9277C65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3205363" y="3439323"/>
            <a:ext cx="2272319" cy="29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0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37BE4-0286-C665-AECE-5BB969ED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35680-A7C3-1667-1DAA-953BBF8C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Besturen, notulen? Laat mij maar mensen enthousiasmeren!</a:t>
            </a:r>
          </a:p>
          <a:p>
            <a:pPr marL="0" indent="0">
              <a:buNone/>
            </a:pPr>
            <a:endParaRPr lang="nl-NL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400" dirty="0">
                <a:highlight>
                  <a:srgbClr val="00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Ineke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Riek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Lotta</a:t>
            </a:r>
            <a:endParaRPr lang="nl-NL" sz="6000" dirty="0">
              <a:highlight>
                <a:srgbClr val="FFFF00"/>
              </a:highlight>
            </a:endParaRPr>
          </a:p>
        </p:txBody>
      </p:sp>
      <p:pic>
        <p:nvPicPr>
          <p:cNvPr id="5" name="Afbeelding 4" descr="Afbeelding met persoon, kleding, bloem, stoel&#10;&#10;Automatisch gegenereerde beschrijving">
            <a:extLst>
              <a:ext uri="{FF2B5EF4-FFF2-40B4-BE49-F238E27FC236}">
                <a16:creationId xmlns:a16="http://schemas.microsoft.com/office/drawing/2014/main" id="{CC539D4A-A4E9-6BAD-7BD1-6F9277C65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r="-2" b="-2"/>
          <a:stretch/>
        </p:blipFill>
        <p:spPr>
          <a:xfrm>
            <a:off x="3225026" y="3439324"/>
            <a:ext cx="2272319" cy="29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37BE4-0286-C665-AECE-5BB969ED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35680-A7C3-1667-1DAA-953BBF8C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daar heb ik nu even geen </a:t>
            </a:r>
            <a:r>
              <a:rPr lang="nl-NL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headspace</a:t>
            </a:r>
            <a:r>
              <a:rPr lang="nl-NL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voor!</a:t>
            </a:r>
          </a:p>
          <a:p>
            <a:pPr marL="0" indent="0">
              <a:buNone/>
            </a:pPr>
            <a:endParaRPr lang="nl-NL" sz="4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4400" dirty="0">
                <a:highlight>
                  <a:srgbClr val="00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Ineke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Riek</a:t>
            </a:r>
          </a:p>
          <a:p>
            <a:pPr marL="0" indent="0">
              <a:buNone/>
            </a:pPr>
            <a:r>
              <a:rPr lang="nl-NL" sz="4400" dirty="0"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Lotta</a:t>
            </a:r>
            <a:endParaRPr lang="nl-NL" sz="6000" dirty="0">
              <a:highlight>
                <a:srgbClr val="FFFF00"/>
              </a:highlight>
            </a:endParaRPr>
          </a:p>
        </p:txBody>
      </p:sp>
      <p:pic>
        <p:nvPicPr>
          <p:cNvPr id="6" name="Afbeelding 5" descr="Afbeelding met persoon, kleding, person, Menselijk gezicht&#10;&#10;Automatisch gegenereerde beschrijving">
            <a:extLst>
              <a:ext uri="{FF2B5EF4-FFF2-40B4-BE49-F238E27FC236}">
                <a16:creationId xmlns:a16="http://schemas.microsoft.com/office/drawing/2014/main" id="{AC11BE48-15AA-C3F5-A5C2-3993DC97C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-2"/>
          <a:stretch/>
        </p:blipFill>
        <p:spPr>
          <a:xfrm rot="5400000">
            <a:off x="2890439" y="3104449"/>
            <a:ext cx="2998745" cy="22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212</Words>
  <Application>Microsoft Office PowerPoint</Application>
  <PresentationFormat>Breedbeeld</PresentationFormat>
  <Paragraphs>84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Wie van de 3?</vt:lpstr>
      <vt:lpstr>PowerPoint-presentatie</vt:lpstr>
      <vt:lpstr>Oefenstelling</vt:lpstr>
      <vt:lpstr>Stelling 1</vt:lpstr>
      <vt:lpstr>Stelling 2</vt:lpstr>
      <vt:lpstr>Stelling 3</vt:lpstr>
      <vt:lpstr>Stelling 4</vt:lpstr>
      <vt:lpstr>Stelling 5</vt:lpstr>
      <vt:lpstr>Stelling 6</vt:lpstr>
      <vt:lpstr>Stelling 7</vt:lpstr>
      <vt:lpstr>Stelling 8</vt:lpstr>
      <vt:lpstr>Stelling 9</vt:lpstr>
      <vt:lpstr>BEDANKT!</vt:lpstr>
      <vt:lpstr>Thank you for your music!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van de 3?</dc:title>
  <dc:creator>Mathilde Maas Kuper - ENTAMEER</dc:creator>
  <cp:lastModifiedBy>Mathilde Maas Kuper - ENTAMEER</cp:lastModifiedBy>
  <cp:revision>6</cp:revision>
  <dcterms:created xsi:type="dcterms:W3CDTF">2023-09-30T17:33:06Z</dcterms:created>
  <dcterms:modified xsi:type="dcterms:W3CDTF">2023-09-30T17:59:51Z</dcterms:modified>
</cp:coreProperties>
</file>