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</p:sldMasterIdLst>
  <p:notesMasterIdLst>
    <p:notesMasterId r:id="rId3"/>
  </p:notesMasterIdLst>
  <p:sldIdLst>
    <p:sldId id="37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5F1FE-BFAF-B645-9DD7-94328BEB8E1D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C6E27-07AD-FA4A-B608-0348438F45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2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8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1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685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6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0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13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9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6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6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2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4F06EF16-ACDA-054B-ACC3-D5DA971AB07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884877" y="5021775"/>
            <a:ext cx="1235936" cy="16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1F56D16-93A9-6EAB-3083-2E4F6689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669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Club Ergens in het land</a:t>
            </a:r>
            <a:endParaRPr lang="nl-NL" sz="3100" dirty="0"/>
          </a:p>
        </p:txBody>
      </p:sp>
      <p:pic>
        <p:nvPicPr>
          <p:cNvPr id="7" name="Tijdelijke aanduiding voor inhoud 6" descr="Afbeelding met boom, buitenshuis, plant, mensen&#10;&#10;Automatisch gegenereerde beschrijving">
            <a:extLst>
              <a:ext uri="{FF2B5EF4-FFF2-40B4-BE49-F238E27FC236}">
                <a16:creationId xmlns:a16="http://schemas.microsoft.com/office/drawing/2014/main" xmlns="" id="{223024CB-3B0B-B008-E0A1-54BC54653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280" y="1166446"/>
            <a:ext cx="3778250" cy="3778250"/>
          </a:xfrm>
        </p:spPr>
      </p:pic>
      <p:pic>
        <p:nvPicPr>
          <p:cNvPr id="9" name="Afbeelding 8" descr="Afbeelding met buitenshuis, schoeisel, kleding, gras&#10;&#10;Automatisch gegenereerde beschrijving">
            <a:extLst>
              <a:ext uri="{FF2B5EF4-FFF2-40B4-BE49-F238E27FC236}">
                <a16:creationId xmlns:a16="http://schemas.microsoft.com/office/drawing/2014/main" xmlns="" id="{8B1E4473-B55E-477C-D245-AF2BB4AD4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20" y="1324707"/>
            <a:ext cx="4064000" cy="3048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A33DEB7C-41FB-4E0B-82F1-360E48F75CDF}"/>
              </a:ext>
            </a:extLst>
          </p:cNvPr>
          <p:cNvSpPr txBox="1"/>
          <p:nvPr/>
        </p:nvSpPr>
        <p:spPr>
          <a:xfrm>
            <a:off x="1623280" y="5420928"/>
            <a:ext cx="428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Planten</a:t>
            </a:r>
            <a:r>
              <a:rPr lang="en-GB" dirty="0"/>
              <a:t> van 1 </a:t>
            </a:r>
            <a:r>
              <a:rPr lang="en-GB" dirty="0" err="1"/>
              <a:t>kastanjeboom</a:t>
            </a:r>
            <a:r>
              <a:rPr lang="en-GB" dirty="0"/>
              <a:t> op xx </a:t>
            </a:r>
            <a:r>
              <a:rPr lang="en-GB" dirty="0" err="1"/>
              <a:t>november</a:t>
            </a:r>
            <a:r>
              <a:rPr lang="en-GB" dirty="0"/>
              <a:t> 20xx</a:t>
            </a:r>
          </a:p>
          <a:p>
            <a:r>
              <a:rPr lang="en-GB" b="1" dirty="0" err="1"/>
              <a:t>Locatie</a:t>
            </a:r>
            <a:endParaRPr lang="en-GB" b="1" dirty="0"/>
          </a:p>
          <a:p>
            <a:r>
              <a:rPr lang="en-GB" b="1" dirty="0"/>
              <a:t>Fundraising</a:t>
            </a:r>
            <a:r>
              <a:rPr lang="en-GB" dirty="0"/>
              <a:t>; </a:t>
            </a:r>
            <a:r>
              <a:rPr lang="en-GB" dirty="0" err="1"/>
              <a:t>verkopen</a:t>
            </a:r>
            <a:r>
              <a:rPr lang="en-GB" dirty="0"/>
              <a:t> van </a:t>
            </a:r>
            <a:r>
              <a:rPr lang="en-GB" dirty="0" err="1"/>
              <a:t>appelsap</a:t>
            </a:r>
            <a:endParaRPr lang="en-GB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B9CA8A9E-E36D-69C2-0F08-5154F17330CE}"/>
              </a:ext>
            </a:extLst>
          </p:cNvPr>
          <p:cNvSpPr txBox="1"/>
          <p:nvPr/>
        </p:nvSpPr>
        <p:spPr>
          <a:xfrm>
            <a:off x="6445590" y="5383696"/>
            <a:ext cx="348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 </a:t>
            </a:r>
            <a:r>
              <a:rPr lang="en-GB" dirty="0" err="1"/>
              <a:t>kastanjeboom</a:t>
            </a:r>
            <a:r>
              <a:rPr lang="en-GB" dirty="0"/>
              <a:t> in </a:t>
            </a:r>
            <a:r>
              <a:rPr lang="en-GB" dirty="0" err="1"/>
              <a:t>volle</a:t>
            </a:r>
            <a:r>
              <a:rPr lang="en-GB" dirty="0"/>
              <a:t> </a:t>
            </a:r>
            <a:r>
              <a:rPr lang="en-GB" dirty="0" err="1"/>
              <a:t>bloei</a:t>
            </a:r>
            <a:r>
              <a:rPr lang="en-GB" dirty="0"/>
              <a:t> op xx </a:t>
            </a:r>
            <a:r>
              <a:rPr lang="en-GB" dirty="0" err="1"/>
              <a:t>mei</a:t>
            </a:r>
            <a:r>
              <a:rPr lang="en-GB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50333382"/>
      </p:ext>
    </p:extLst>
  </p:cSld>
  <p:clrMapOvr>
    <a:masterClrMapping/>
  </p:clrMapOvr>
</p:sld>
</file>

<file path=ppt/theme/theme1.xml><?xml version="1.0" encoding="utf-8"?>
<a:theme xmlns:a="http://schemas.openxmlformats.org/drawingml/2006/main" name="100xTrees4Life basis presentatie blanco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lier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28</Words>
  <Application>Microsoft Office PowerPoint</Application>
  <PresentationFormat>Breedbeeld</PresentationFormat>
  <Paragraphs>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Aptos</vt:lpstr>
      <vt:lpstr>Arial</vt:lpstr>
      <vt:lpstr>Century Gothic</vt:lpstr>
      <vt:lpstr>Wingdings 3</vt:lpstr>
      <vt:lpstr>100xTrees4Life basis presentatie blanco</vt:lpstr>
      <vt:lpstr>Club Ergens in het land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100xTrees4all</dc:title>
  <dc:creator>TPSKP Smit-Jongsma</dc:creator>
  <cp:lastModifiedBy>Microsoft-account</cp:lastModifiedBy>
  <cp:revision>74</cp:revision>
  <dcterms:created xsi:type="dcterms:W3CDTF">2021-02-17T18:33:32Z</dcterms:created>
  <dcterms:modified xsi:type="dcterms:W3CDTF">2024-04-11T12:32:30Z</dcterms:modified>
</cp:coreProperties>
</file>