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58" r:id="rId5"/>
    <p:sldId id="25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89" r:id="rId20"/>
    <p:sldId id="288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289BE-4756-468C-A9FC-3439A984128B}" v="2" dt="2026-01-06T08:45:42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da Peters" userId="2bf47bc43ea5db03" providerId="LiveId" clId="{F01289BE-4756-468C-A9FC-3439A984128B}"/>
    <pc:docChg chg="undo custSel addSld delSld modSld">
      <pc:chgData name="Wanda Peters" userId="2bf47bc43ea5db03" providerId="LiveId" clId="{F01289BE-4756-468C-A9FC-3439A984128B}" dt="2026-01-06T08:45:44.248" v="8" actId="962"/>
      <pc:docMkLst>
        <pc:docMk/>
      </pc:docMkLst>
      <pc:sldChg chg="addSp delSp modSp add del mod">
        <pc:chgData name="Wanda Peters" userId="2bf47bc43ea5db03" providerId="LiveId" clId="{F01289BE-4756-468C-A9FC-3439A984128B}" dt="2026-01-03T10:38:43.858" v="5" actId="962"/>
        <pc:sldMkLst>
          <pc:docMk/>
          <pc:sldMk cId="2837159080" sldId="292"/>
        </pc:sldMkLst>
        <pc:picChg chg="add mod">
          <ac:chgData name="Wanda Peters" userId="2bf47bc43ea5db03" providerId="LiveId" clId="{F01289BE-4756-468C-A9FC-3439A984128B}" dt="2026-01-03T10:38:43.858" v="5" actId="962"/>
          <ac:picMkLst>
            <pc:docMk/>
            <pc:sldMk cId="2837159080" sldId="292"/>
            <ac:picMk id="4" creationId="{5128A679-1863-0A85-4714-5764950CDF5E}"/>
          </ac:picMkLst>
        </pc:picChg>
      </pc:sldChg>
      <pc:sldChg chg="addSp modSp mod">
        <pc:chgData name="Wanda Peters" userId="2bf47bc43ea5db03" providerId="LiveId" clId="{F01289BE-4756-468C-A9FC-3439A984128B}" dt="2026-01-06T08:45:44.248" v="8" actId="962"/>
        <pc:sldMkLst>
          <pc:docMk/>
          <pc:sldMk cId="3059505714" sldId="295"/>
        </pc:sldMkLst>
        <pc:picChg chg="add mod">
          <ac:chgData name="Wanda Peters" userId="2bf47bc43ea5db03" providerId="LiveId" clId="{F01289BE-4756-468C-A9FC-3439A984128B}" dt="2026-01-06T08:45:44.248" v="8" actId="962"/>
          <ac:picMkLst>
            <pc:docMk/>
            <pc:sldMk cId="3059505714" sldId="295"/>
            <ac:picMk id="3" creationId="{D2B6B9FF-F6E0-7ED2-7952-502AC6578B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DF5D-F581-310D-895B-D396053E5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EE106-5809-D2D2-186F-34705FBB1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3AF82-5C27-D2D0-5615-0C04B6D5E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85055-C727-D547-D322-EE13310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4C008-2B00-722C-55E1-8C9DD968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0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6F9B-C58D-519B-27B9-5E802D06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D1B1B-E8F8-FEDC-8419-A4B6CA55B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DD33F-ACB3-8383-75A1-175D13B6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5CABC-E5EE-76B4-92AA-AFDAD4F9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E6354-CABA-798C-F35E-43905A9A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8F00E-FF9D-2CDD-2A6E-BA4E87A7F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E387F-8865-FF41-97C7-919E1D676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04D17-BC1A-0336-7631-66B5C874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627AA-CA51-52B3-C485-E7E75E79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5E38-FDB9-B004-25C2-113FD9C9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7D39-403E-5E39-6D64-DFFDD543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22562-0BA7-BE2A-A45E-77DA1ED5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8E6-5D83-FFA8-661E-AE5D2BF4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8E7DE-3B0D-7987-7A44-9BF872077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D1CE-8290-385B-502A-A1602533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D984-6F55-4881-1C57-9F034D81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D1AE-059A-6747-388F-11140E6A1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2BFB0-ADC5-5C65-7B6B-70DC5844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8C10-E0F9-2193-B1BC-71BC7BF0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88F0-40AC-6E52-8A88-1F5ABCA2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1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7A3A-A10F-D532-8DE1-4E9B3980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19201-7F74-5E29-FC73-DAB0A53E3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219DA-65C3-55CD-9250-A8791E01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E4D5D-006A-2910-43F5-BB1A647C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A483C-0085-9091-034C-A9A6BD64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C34B2-9EE3-9DD8-29E6-CD5CE233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4413-A26C-5147-B61C-87B4DF8E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B3D7-FA0C-8D8B-871F-71B8FD21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B76A8-F9AB-C66E-157C-661E82D87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70033-ABB2-68EB-1615-BC07AEA92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78BB9-2A6E-434C-1B84-B3A357C0F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3AA829-3E97-EABC-B1B1-BB3EF5D1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3F740C-4C2F-88EC-894C-0041E0E9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5E904-68D4-8248-9041-B30C4835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3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6A90-61B9-D70A-2217-01342E66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83531-8EA2-BED3-94C5-5D80B05D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99EBA-4363-94AA-F1B5-1CDDD803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D171-AF9E-6039-D01A-0F273BCA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0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C8B76-6BBD-D639-B43F-A85E7728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E7B1D-F1D8-C416-40E1-704CE28A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28B0-0A3E-CEBF-77C2-444F8FFF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A0D4-39ED-7C2A-5A85-29541DEA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F225B-95B8-6DA9-CC80-8F44E4F04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B05C1-8F4A-9368-A954-C7FF2FC5F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4ED80-B7DB-B695-5679-6B75D0C7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6EF1F-F911-8A6D-2A9F-33580DA8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D7D48-0B7B-D941-ED12-81E5BCFD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4356-1EA6-3194-378E-4997A7F6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165F2F-F7D3-E11C-542F-83906BEF7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8739B-7B2C-C856-DD8B-17C29E213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97E75-11A8-0945-2A64-0941C002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C623F-EF65-B5ED-4E2D-BE57D98B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6C954-BC2B-5B96-5279-5503EC26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" name="drumroll.wav"/>
          </p:stSnd>
        </p:sndAc>
      </p:transition>
    </mc:Choice>
    <mc:Fallback xmlns="">
      <p:transition spd="slow">
        <p:sndAc>
          <p:stSnd>
            <p:snd r:embed="rId3" name="drumroll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FDCF4-5E4D-1D18-685B-A8DD12C9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52CB7-3D5A-B393-8BFF-20A0BDF06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F29E2-29B3-B5F8-9E08-2858775EE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D1EBFE-7E86-4C56-89F5-AC7DFD5D7760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ABC9-3227-2215-43C0-2E24B8602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CBBC8-2BCA-655A-DFEF-D15C4F4D9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0708FD-0CC1-4D88-ABA4-CDFD96D07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96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13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A15B-4EA4-C0E8-D1EA-E5A0BB449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A3E76-CF61-8E5D-EA7F-B9BF774F0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blue and yellow poster with text and images of people holding hands&#10;&#10;AI-generated content may be incorrect.">
            <a:extLst>
              <a:ext uri="{FF2B5EF4-FFF2-40B4-BE49-F238E27FC236}">
                <a16:creationId xmlns:a16="http://schemas.microsoft.com/office/drawing/2014/main" id="{66F5478A-5159-4983-4B2F-412ACC1F0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F87E-7915-1DCC-D4E4-C45240A4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733D6CCA-D2A2-E233-EB66-51571D959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537CB-229B-E1E1-A502-CFFA3C6D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2B6B9FF-F6E0-7ED2-7952-502AC657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40F4-7C0F-8C78-D25A-B57FCAF4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water project&#10;&#10;AI-generated content may be incorrect.">
            <a:extLst>
              <a:ext uri="{FF2B5EF4-FFF2-40B4-BE49-F238E27FC236}">
                <a16:creationId xmlns:a16="http://schemas.microsoft.com/office/drawing/2014/main" id="{89CEAEB9-3521-7BD2-E3F3-99355690E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DB644-BB3C-BE18-E2CD-A9245EAAF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A23D2C0-F488-5346-16D6-D7746C35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B8204-343C-111B-C680-BA730668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3BEF802-D26C-9272-4799-6EFE1E8B5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0149-B334-A20C-B0DB-0FE9CAFD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crowd&#10;&#10;AI-generated content may be incorrect.">
            <a:extLst>
              <a:ext uri="{FF2B5EF4-FFF2-40B4-BE49-F238E27FC236}">
                <a16:creationId xmlns:a16="http://schemas.microsoft.com/office/drawing/2014/main" id="{8C554E3E-5B94-478A-2F85-A19F034A9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595A2-9A3C-814F-485F-1A023D37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 of people&#10;&#10;AI-generated content may be incorrect.">
            <a:extLst>
              <a:ext uri="{FF2B5EF4-FFF2-40B4-BE49-F238E27FC236}">
                <a16:creationId xmlns:a16="http://schemas.microsoft.com/office/drawing/2014/main" id="{2EDEF436-0039-020A-90B5-C090B0E9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7D687-6034-CD89-6AB3-03280FD6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group of people&#10;&#10;AI-generated content may be incorrect.">
            <a:extLst>
              <a:ext uri="{FF2B5EF4-FFF2-40B4-BE49-F238E27FC236}">
                <a16:creationId xmlns:a16="http://schemas.microsoft.com/office/drawing/2014/main" id="{C9405D5E-CAEE-56C9-3FFE-267B8562A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D6414-8691-0445-CB1F-C1477210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&#10;&#10;AI-generated content may be incorrect.">
            <a:extLst>
              <a:ext uri="{FF2B5EF4-FFF2-40B4-BE49-F238E27FC236}">
                <a16:creationId xmlns:a16="http://schemas.microsoft.com/office/drawing/2014/main" id="{8BC4B94C-9945-A20E-8C4B-10985221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0D89-6A2E-9C6F-9AF5-2F3EE508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erson in orange and blue text&#10;&#10;AI-generated content may be incorrect.">
            <a:extLst>
              <a:ext uri="{FF2B5EF4-FFF2-40B4-BE49-F238E27FC236}">
                <a16:creationId xmlns:a16="http://schemas.microsoft.com/office/drawing/2014/main" id="{2DA8F842-BB17-4CF6-8D7F-1C07098E2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rochure&#10;&#10;AI-generated content may be incorrect.">
            <a:extLst>
              <a:ext uri="{FF2B5EF4-FFF2-40B4-BE49-F238E27FC236}">
                <a16:creationId xmlns:a16="http://schemas.microsoft.com/office/drawing/2014/main" id="{102CEEEA-F5AF-1D1D-7718-D6CE97107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3" y="0"/>
            <a:ext cx="9797143" cy="6858000"/>
          </a:xfrm>
        </p:spPr>
      </p:pic>
    </p:spTree>
    <p:extLst>
      <p:ext uri="{BB962C8B-B14F-4D97-AF65-F5344CB8AC3E}">
        <p14:creationId xmlns:p14="http://schemas.microsoft.com/office/powerpoint/2010/main" val="29258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101E-BB7B-2C7C-021D-B3D25635D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BF171F6-53F8-3E41-9146-FDA2276C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C26EF-F80C-34C2-4EB8-92F559CA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poster with text and images&#10;&#10;AI-generated content may be incorrect.">
            <a:extLst>
              <a:ext uri="{FF2B5EF4-FFF2-40B4-BE49-F238E27FC236}">
                <a16:creationId xmlns:a16="http://schemas.microsoft.com/office/drawing/2014/main" id="{5A782583-6AE4-17FC-0A00-15464811C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B712C-E3F3-DE03-7847-0933683BE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of people working in a rural area&#10;&#10;AI-generated content may be incorrect.">
            <a:extLst>
              <a:ext uri="{FF2B5EF4-FFF2-40B4-BE49-F238E27FC236}">
                <a16:creationId xmlns:a16="http://schemas.microsoft.com/office/drawing/2014/main" id="{20A8A50E-16BA-9241-AD9A-F7AA65D1C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834E5-E998-D703-73D0-90A0E318E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 of people and trees&#10;&#10;AI-generated content may be incorrect.">
            <a:extLst>
              <a:ext uri="{FF2B5EF4-FFF2-40B4-BE49-F238E27FC236}">
                <a16:creationId xmlns:a16="http://schemas.microsoft.com/office/drawing/2014/main" id="{88BCDDAD-88E1-EE18-FB8C-2A764D2FC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3722-26AC-A2CF-9155-160C032D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AI-generated content may be incorrect.">
            <a:extLst>
              <a:ext uri="{FF2B5EF4-FFF2-40B4-BE49-F238E27FC236}">
                <a16:creationId xmlns:a16="http://schemas.microsoft.com/office/drawing/2014/main" id="{A711735C-0E59-DC4B-CA04-E3A1232C6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58BFF-62F8-2537-426B-6127860D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526C7435-7BAC-2679-0D0E-0135BFC67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380F9-5D60-FF86-DA8B-ECC9EF2BA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road&#10;&#10;AI-generated content may be incorrect.">
            <a:extLst>
              <a:ext uri="{FF2B5EF4-FFF2-40B4-BE49-F238E27FC236}">
                <a16:creationId xmlns:a16="http://schemas.microsoft.com/office/drawing/2014/main" id="{37CFAD73-5B32-59EE-E27A-7E6004A3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DCB6-AC19-B3E3-AFB8-E8EAE1A5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DABD01F0-A5F9-4F90-7E9C-599D275B3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6E596-0E15-A559-B5D3-681E9AE0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poster with a group of people&#10;&#10;AI-generated content may be incorrect.">
            <a:extLst>
              <a:ext uri="{FF2B5EF4-FFF2-40B4-BE49-F238E27FC236}">
                <a16:creationId xmlns:a16="http://schemas.microsoft.com/office/drawing/2014/main" id="{7F1601C0-96EC-A0E7-9D4F-8D56FB1B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C56F0-9DC8-FD21-29FD-38A60077A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group of beehives&#10;&#10;AI-generated content may be incorrect.">
            <a:extLst>
              <a:ext uri="{FF2B5EF4-FFF2-40B4-BE49-F238E27FC236}">
                <a16:creationId xmlns:a16="http://schemas.microsoft.com/office/drawing/2014/main" id="{3FAA81F0-E8FB-921E-7693-606B30198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981C-3524-275C-3DBC-08190E78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A435D81-59CA-EEA5-3C30-67B696A79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29" y="0"/>
            <a:ext cx="9797143" cy="6858000"/>
          </a:xfrm>
        </p:spPr>
      </p:pic>
    </p:spTree>
    <p:extLst>
      <p:ext uri="{BB962C8B-B14F-4D97-AF65-F5344CB8AC3E}">
        <p14:creationId xmlns:p14="http://schemas.microsoft.com/office/powerpoint/2010/main" val="25512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56EC0-B551-9CAC-A0AD-46A96EFF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stacking coins&#10;&#10;AI-generated content may be incorrect.">
            <a:extLst>
              <a:ext uri="{FF2B5EF4-FFF2-40B4-BE49-F238E27FC236}">
                <a16:creationId xmlns:a16="http://schemas.microsoft.com/office/drawing/2014/main" id="{832D0020-C8C6-2BBE-FB3F-E06F787D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15F40-C46A-4EC0-5577-A5B347A0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 with boxes&#10;&#10;AI-generated content may be incorrect.">
            <a:extLst>
              <a:ext uri="{FF2B5EF4-FFF2-40B4-BE49-F238E27FC236}">
                <a16:creationId xmlns:a16="http://schemas.microsoft.com/office/drawing/2014/main" id="{CB8D6566-2BD7-2D93-AEED-8982B4CD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B9A7-396C-4A6D-F8B2-A94F01424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group of people&#10;&#10;AI-generated content may be incorrect.">
            <a:extLst>
              <a:ext uri="{FF2B5EF4-FFF2-40B4-BE49-F238E27FC236}">
                <a16:creationId xmlns:a16="http://schemas.microsoft.com/office/drawing/2014/main" id="{8EDBE75A-D86D-0DB0-8503-0BE0F3C6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ochure with people in a room&#10;&#10;AI-generated content may be incorrect.">
            <a:extLst>
              <a:ext uri="{FF2B5EF4-FFF2-40B4-BE49-F238E27FC236}">
                <a16:creationId xmlns:a16="http://schemas.microsoft.com/office/drawing/2014/main" id="{2B058182-A254-F0A7-AAA8-3FDE5EF4A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papers&#10;&#10;AI-generated content may be incorrect.">
            <a:extLst>
              <a:ext uri="{FF2B5EF4-FFF2-40B4-BE49-F238E27FC236}">
                <a16:creationId xmlns:a16="http://schemas.microsoft.com/office/drawing/2014/main" id="{7D6132EA-0022-191C-C37D-0CA5A43A8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2317-6341-B63C-2C97-790D3F60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poster with text and images&#10;&#10;AI-generated content may be incorrect.">
            <a:extLst>
              <a:ext uri="{FF2B5EF4-FFF2-40B4-BE49-F238E27FC236}">
                <a16:creationId xmlns:a16="http://schemas.microsoft.com/office/drawing/2014/main" id="{2A94A4D6-45B6-03E6-FCFC-7C8A9905C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18F7D-E40D-0150-334B-6B8934937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AF644232-FA98-FDCB-C3D2-CA90F896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A025-D34A-B7A0-1E75-810AC00F3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business&#10;&#10;AI-generated content may be incorrect.">
            <a:extLst>
              <a:ext uri="{FF2B5EF4-FFF2-40B4-BE49-F238E27FC236}">
                <a16:creationId xmlns:a16="http://schemas.microsoft.com/office/drawing/2014/main" id="{5128A679-1863-0A85-4714-5764950C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455F-EA88-26C1-13E6-68CE2596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9CBE0F3D-AA81-8B58-9B42-0C426D6C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Wanda Peters</dc:creator>
  <cp:lastModifiedBy>Wanda Peters</cp:lastModifiedBy>
  <cp:revision>1</cp:revision>
  <dcterms:created xsi:type="dcterms:W3CDTF">2026-01-03T08:28:51Z</dcterms:created>
  <dcterms:modified xsi:type="dcterms:W3CDTF">2026-01-06T08:45:45Z</dcterms:modified>
</cp:coreProperties>
</file>