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325" r:id="rId3"/>
    <p:sldId id="301" r:id="rId4"/>
    <p:sldId id="343" r:id="rId5"/>
    <p:sldId id="345" r:id="rId6"/>
    <p:sldId id="346" r:id="rId7"/>
    <p:sldId id="278" r:id="rId8"/>
    <p:sldId id="326" r:id="rId9"/>
    <p:sldId id="260" r:id="rId10"/>
    <p:sldId id="261" r:id="rId11"/>
    <p:sldId id="331" r:id="rId12"/>
    <p:sldId id="333" r:id="rId13"/>
    <p:sldId id="336" r:id="rId14"/>
    <p:sldId id="337" r:id="rId15"/>
    <p:sldId id="338" r:id="rId16"/>
    <p:sldId id="305" r:id="rId17"/>
    <p:sldId id="280" r:id="rId18"/>
    <p:sldId id="281" r:id="rId19"/>
    <p:sldId id="267" r:id="rId20"/>
    <p:sldId id="311" r:id="rId21"/>
    <p:sldId id="264" r:id="rId22"/>
    <p:sldId id="347" r:id="rId23"/>
    <p:sldId id="339" r:id="rId24"/>
    <p:sldId id="290" r:id="rId25"/>
    <p:sldId id="334" r:id="rId26"/>
    <p:sldId id="329" r:id="rId27"/>
    <p:sldId id="297" r:id="rId28"/>
    <p:sldId id="306" r:id="rId29"/>
    <p:sldId id="348" r:id="rId30"/>
    <p:sldId id="294" r:id="rId31"/>
    <p:sldId id="293" r:id="rId32"/>
    <p:sldId id="307" r:id="rId33"/>
    <p:sldId id="292" r:id="rId34"/>
    <p:sldId id="274" r:id="rId35"/>
    <p:sldId id="287" r:id="rId36"/>
    <p:sldId id="296" r:id="rId37"/>
    <p:sldId id="275" r:id="rId38"/>
    <p:sldId id="330" r:id="rId39"/>
    <p:sldId id="295" r:id="rId40"/>
    <p:sldId id="341" r:id="rId41"/>
    <p:sldId id="335" r:id="rId42"/>
    <p:sldId id="298" r:id="rId43"/>
    <p:sldId id="308" r:id="rId44"/>
    <p:sldId id="309" r:id="rId45"/>
    <p:sldId id="282" r:id="rId46"/>
  </p:sldIdLst>
  <p:sldSz cx="12192000" cy="6858000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0" roundtripDataSignature="AMtx7mhSGfuX3BliaYPnDBbY2F+nc8Yqs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564F6D-285C-7F7E-2A39-37107316A31A}" name="Hilde van Werven" initials="HvW" userId="S::info@hildevanwerven.nl::3980f4f0-8270-4749-acae-b1619316a494" providerId="AD"/>
  <p188:author id="{1215E3EC-AC41-D02F-203B-EAF2BA266E3F}" name="Hilde van Werven" initials="HvW" userId="81a4b56ef444cf25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van Haastert" initials="" lastIdx="1" clrIdx="0"/>
  <p:cmAuthor id="1" name="Hilde van Werven" initials="HvW" lastIdx="107" clrIdx="1">
    <p:extLst>
      <p:ext uri="{19B8F6BF-5375-455C-9EA6-DF929625EA0E}">
        <p15:presenceInfo xmlns:p15="http://schemas.microsoft.com/office/powerpoint/2012/main" userId="81a4b56ef444cf25" providerId="Windows Live"/>
      </p:ext>
    </p:extLst>
  </p:cmAuthor>
  <p:cmAuthor id="2" name="Gastgebruiker" initials="Ga" lastIdx="1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4A10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58CFFD-F5D0-4D49-BE56-273D4C92C82A}" v="507" dt="2026-09-06T18:15:21.1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09" autoAdjust="0"/>
    <p:restoredTop sz="77258" autoAdjust="0"/>
  </p:normalViewPr>
  <p:slideViewPr>
    <p:cSldViewPr snapToGrid="0">
      <p:cViewPr varScale="1">
        <p:scale>
          <a:sx n="82" d="100"/>
          <a:sy n="82" d="100"/>
        </p:scale>
        <p:origin x="56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customschemas.google.com/relationships/presentationmetadata" Target="meta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8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5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de van Werven" userId="3980f4f0-8270-4749-acae-b1619316a494" providerId="ADAL" clId="{F8753890-8CA8-44E1-BB9D-D422A82DC93B}"/>
    <pc:docChg chg="undo redo custSel addSld delSld modSld sldOrd">
      <pc:chgData name="Hilde van Werven" userId="3980f4f0-8270-4749-acae-b1619316a494" providerId="ADAL" clId="{F8753890-8CA8-44E1-BB9D-D422A82DC93B}" dt="2026-09-06T10:14:49.529" v="2021"/>
      <pc:docMkLst>
        <pc:docMk/>
      </pc:docMkLst>
      <pc:sldChg chg="modSp mod">
        <pc:chgData name="Hilde van Werven" userId="3980f4f0-8270-4749-acae-b1619316a494" providerId="ADAL" clId="{F8753890-8CA8-44E1-BB9D-D422A82DC93B}" dt="2026-09-01T07:09:37.217" v="303" actId="207"/>
        <pc:sldMkLst>
          <pc:docMk/>
          <pc:sldMk cId="0" sldId="256"/>
        </pc:sldMkLst>
        <pc:spChg chg="mod">
          <ac:chgData name="Hilde van Werven" userId="3980f4f0-8270-4749-acae-b1619316a494" providerId="ADAL" clId="{F8753890-8CA8-44E1-BB9D-D422A82DC93B}" dt="2026-09-01T07:09:37.217" v="303" actId="207"/>
          <ac:spMkLst>
            <pc:docMk/>
            <pc:sldMk cId="0" sldId="256"/>
            <ac:spMk id="85" creationId="{00000000-0000-0000-0000-000000000000}"/>
          </ac:spMkLst>
        </pc:spChg>
      </pc:sldChg>
      <pc:sldChg chg="modSp del mod">
        <pc:chgData name="Hilde van Werven" userId="3980f4f0-8270-4749-acae-b1619316a494" providerId="ADAL" clId="{F8753890-8CA8-44E1-BB9D-D422A82DC93B}" dt="2026-09-06T07:55:03.039" v="332" actId="47"/>
        <pc:sldMkLst>
          <pc:docMk/>
          <pc:sldMk cId="0" sldId="257"/>
        </pc:sldMkLst>
      </pc:sldChg>
      <pc:sldChg chg="addSp delSp modSp mod modNotesTx">
        <pc:chgData name="Hilde van Werven" userId="3980f4f0-8270-4749-acae-b1619316a494" providerId="ADAL" clId="{F8753890-8CA8-44E1-BB9D-D422A82DC93B}" dt="2026-09-01T06:54:30.382" v="262" actId="14100"/>
        <pc:sldMkLst>
          <pc:docMk/>
          <pc:sldMk cId="0" sldId="264"/>
        </pc:sldMkLst>
        <pc:spChg chg="mod">
          <ac:chgData name="Hilde van Werven" userId="3980f4f0-8270-4749-acae-b1619316a494" providerId="ADAL" clId="{F8753890-8CA8-44E1-BB9D-D422A82DC93B}" dt="2026-09-01T06:54:30.382" v="262" actId="14100"/>
          <ac:spMkLst>
            <pc:docMk/>
            <pc:sldMk cId="0" sldId="264"/>
            <ac:spMk id="157" creationId="{00000000-0000-0000-0000-000000000000}"/>
          </ac:spMkLst>
        </pc:spChg>
      </pc:sldChg>
      <pc:sldChg chg="modSp add del mod">
        <pc:chgData name="Hilde van Werven" userId="3980f4f0-8270-4749-acae-b1619316a494" providerId="ADAL" clId="{F8753890-8CA8-44E1-BB9D-D422A82DC93B}" dt="2026-09-06T09:40:43.761" v="1916" actId="2696"/>
        <pc:sldMkLst>
          <pc:docMk/>
          <pc:sldMk cId="0" sldId="274"/>
        </pc:sldMkLst>
        <pc:spChg chg="mod">
          <ac:chgData name="Hilde van Werven" userId="3980f4f0-8270-4749-acae-b1619316a494" providerId="ADAL" clId="{F8753890-8CA8-44E1-BB9D-D422A82DC93B}" dt="2026-09-06T08:06:11.623" v="503" actId="6549"/>
          <ac:spMkLst>
            <pc:docMk/>
            <pc:sldMk cId="0" sldId="274"/>
            <ac:spMk id="8" creationId="{FE36C29B-553E-47B4-8735-11B163D969A3}"/>
          </ac:spMkLst>
        </pc:spChg>
      </pc:sldChg>
      <pc:sldChg chg="add del">
        <pc:chgData name="Hilde van Werven" userId="3980f4f0-8270-4749-acae-b1619316a494" providerId="ADAL" clId="{F8753890-8CA8-44E1-BB9D-D422A82DC93B}" dt="2026-09-06T09:40:22.946" v="1914"/>
        <pc:sldMkLst>
          <pc:docMk/>
          <pc:sldMk cId="15757838" sldId="274"/>
        </pc:sldMkLst>
      </pc:sldChg>
      <pc:sldChg chg="add">
        <pc:chgData name="Hilde van Werven" userId="3980f4f0-8270-4749-acae-b1619316a494" providerId="ADAL" clId="{F8753890-8CA8-44E1-BB9D-D422A82DC93B}" dt="2026-09-06T09:40:47.251" v="1917"/>
        <pc:sldMkLst>
          <pc:docMk/>
          <pc:sldMk cId="254561909" sldId="274"/>
        </pc:sldMkLst>
      </pc:sldChg>
      <pc:sldChg chg="modSp mod">
        <pc:chgData name="Hilde van Werven" userId="3980f4f0-8270-4749-acae-b1619316a494" providerId="ADAL" clId="{F8753890-8CA8-44E1-BB9D-D422A82DC93B}" dt="2026-09-06T08:05:58.128" v="485" actId="20577"/>
        <pc:sldMkLst>
          <pc:docMk/>
          <pc:sldMk cId="0" sldId="275"/>
        </pc:sldMkLst>
        <pc:spChg chg="mod">
          <ac:chgData name="Hilde van Werven" userId="3980f4f0-8270-4749-acae-b1619316a494" providerId="ADAL" clId="{F8753890-8CA8-44E1-BB9D-D422A82DC93B}" dt="2026-09-06T08:05:58.128" v="485" actId="20577"/>
          <ac:spMkLst>
            <pc:docMk/>
            <pc:sldMk cId="0" sldId="275"/>
            <ac:spMk id="6" creationId="{19DBA416-50D7-4799-8D50-2D49F4B1D6E2}"/>
          </ac:spMkLst>
        </pc:spChg>
      </pc:sldChg>
      <pc:sldChg chg="modSp mod modNotesTx">
        <pc:chgData name="Hilde van Werven" userId="3980f4f0-8270-4749-acae-b1619316a494" providerId="ADAL" clId="{F8753890-8CA8-44E1-BB9D-D422A82DC93B}" dt="2026-09-06T07:56:00.111" v="417" actId="207"/>
        <pc:sldMkLst>
          <pc:docMk/>
          <pc:sldMk cId="1687238075" sldId="278"/>
        </pc:sldMkLst>
        <pc:spChg chg="mod">
          <ac:chgData name="Hilde van Werven" userId="3980f4f0-8270-4749-acae-b1619316a494" providerId="ADAL" clId="{F8753890-8CA8-44E1-BB9D-D422A82DC93B}" dt="2026-09-06T07:56:00.111" v="417" actId="207"/>
          <ac:spMkLst>
            <pc:docMk/>
            <pc:sldMk cId="1687238075" sldId="278"/>
            <ac:spMk id="9" creationId="{CDEF41DD-8A7E-42DB-B1AE-DC4E9B966DA5}"/>
          </ac:spMkLst>
        </pc:spChg>
      </pc:sldChg>
      <pc:sldChg chg="modSp mod">
        <pc:chgData name="Hilde van Werven" userId="3980f4f0-8270-4749-acae-b1619316a494" providerId="ADAL" clId="{F8753890-8CA8-44E1-BB9D-D422A82DC93B}" dt="2026-09-06T10:05:16.297" v="2019" actId="20577"/>
        <pc:sldMkLst>
          <pc:docMk/>
          <pc:sldMk cId="3202826063" sldId="282"/>
        </pc:sldMkLst>
        <pc:spChg chg="mod">
          <ac:chgData name="Hilde van Werven" userId="3980f4f0-8270-4749-acae-b1619316a494" providerId="ADAL" clId="{F8753890-8CA8-44E1-BB9D-D422A82DC93B}" dt="2026-09-06T10:04:48.370" v="1947" actId="5793"/>
          <ac:spMkLst>
            <pc:docMk/>
            <pc:sldMk cId="3202826063" sldId="282"/>
            <ac:spMk id="3" creationId="{CFF1D521-15DB-4246-B6CC-4D32BC85E99B}"/>
          </ac:spMkLst>
        </pc:spChg>
        <pc:spChg chg="mod">
          <ac:chgData name="Hilde van Werven" userId="3980f4f0-8270-4749-acae-b1619316a494" providerId="ADAL" clId="{F8753890-8CA8-44E1-BB9D-D422A82DC93B}" dt="2026-09-06T10:05:16.297" v="2019" actId="20577"/>
          <ac:spMkLst>
            <pc:docMk/>
            <pc:sldMk cId="3202826063" sldId="282"/>
            <ac:spMk id="5" creationId="{5E168A34-BC43-4293-930F-E1D70B21883E}"/>
          </ac:spMkLst>
        </pc:spChg>
      </pc:sldChg>
      <pc:sldChg chg="add del">
        <pc:chgData name="Hilde van Werven" userId="3980f4f0-8270-4749-acae-b1619316a494" providerId="ADAL" clId="{F8753890-8CA8-44E1-BB9D-D422A82DC93B}" dt="2026-09-06T09:40:22.946" v="1914"/>
        <pc:sldMkLst>
          <pc:docMk/>
          <pc:sldMk cId="322531931" sldId="287"/>
        </pc:sldMkLst>
      </pc:sldChg>
      <pc:sldChg chg="add">
        <pc:chgData name="Hilde van Werven" userId="3980f4f0-8270-4749-acae-b1619316a494" providerId="ADAL" clId="{F8753890-8CA8-44E1-BB9D-D422A82DC93B}" dt="2026-09-06T09:40:47.251" v="1917"/>
        <pc:sldMkLst>
          <pc:docMk/>
          <pc:sldMk cId="608433415" sldId="287"/>
        </pc:sldMkLst>
      </pc:sldChg>
      <pc:sldChg chg="add del">
        <pc:chgData name="Hilde van Werven" userId="3980f4f0-8270-4749-acae-b1619316a494" providerId="ADAL" clId="{F8753890-8CA8-44E1-BB9D-D422A82DC93B}" dt="2026-09-06T09:40:43.761" v="1916" actId="2696"/>
        <pc:sldMkLst>
          <pc:docMk/>
          <pc:sldMk cId="4111533392" sldId="287"/>
        </pc:sldMkLst>
      </pc:sldChg>
      <pc:sldChg chg="ord">
        <pc:chgData name="Hilde van Werven" userId="3980f4f0-8270-4749-acae-b1619316a494" providerId="ADAL" clId="{F8753890-8CA8-44E1-BB9D-D422A82DC93B}" dt="2026-09-06T10:14:49.529" v="2021"/>
        <pc:sldMkLst>
          <pc:docMk/>
          <pc:sldMk cId="4294479703" sldId="294"/>
        </pc:sldMkLst>
      </pc:sldChg>
      <pc:sldChg chg="modSp mod">
        <pc:chgData name="Hilde van Werven" userId="3980f4f0-8270-4749-acae-b1619316a494" providerId="ADAL" clId="{F8753890-8CA8-44E1-BB9D-D422A82DC93B}" dt="2026-09-06T08:06:03.679" v="494" actId="6549"/>
        <pc:sldMkLst>
          <pc:docMk/>
          <pc:sldMk cId="1130924985" sldId="296"/>
        </pc:sldMkLst>
        <pc:spChg chg="mod">
          <ac:chgData name="Hilde van Werven" userId="3980f4f0-8270-4749-acae-b1619316a494" providerId="ADAL" clId="{F8753890-8CA8-44E1-BB9D-D422A82DC93B}" dt="2026-09-06T08:06:03.679" v="494" actId="6549"/>
          <ac:spMkLst>
            <pc:docMk/>
            <pc:sldMk cId="1130924985" sldId="296"/>
            <ac:spMk id="8" creationId="{FE36C29B-553E-47B4-8735-11B163D969A3}"/>
          </ac:spMkLst>
        </pc:spChg>
      </pc:sldChg>
      <pc:sldChg chg="modSp mod">
        <pc:chgData name="Hilde van Werven" userId="3980f4f0-8270-4749-acae-b1619316a494" providerId="ADAL" clId="{F8753890-8CA8-44E1-BB9D-D422A82DC93B}" dt="2026-09-06T08:06:20.427" v="522" actId="6549"/>
        <pc:sldMkLst>
          <pc:docMk/>
          <pc:sldMk cId="3974679445" sldId="297"/>
        </pc:sldMkLst>
        <pc:spChg chg="mod">
          <ac:chgData name="Hilde van Werven" userId="3980f4f0-8270-4749-acae-b1619316a494" providerId="ADAL" clId="{F8753890-8CA8-44E1-BB9D-D422A82DC93B}" dt="2026-09-06T08:06:20.427" v="522" actId="6549"/>
          <ac:spMkLst>
            <pc:docMk/>
            <pc:sldMk cId="3974679445" sldId="297"/>
            <ac:spMk id="5" creationId="{923DEB76-E1B2-4FE9-971E-AE693549897C}"/>
          </ac:spMkLst>
        </pc:spChg>
      </pc:sldChg>
      <pc:sldChg chg="modSp mod">
        <pc:chgData name="Hilde van Werven" userId="3980f4f0-8270-4749-acae-b1619316a494" providerId="ADAL" clId="{F8753890-8CA8-44E1-BB9D-D422A82DC93B}" dt="2026-09-06T07:54:47.201" v="331" actId="207"/>
        <pc:sldMkLst>
          <pc:docMk/>
          <pc:sldMk cId="816680868" sldId="301"/>
        </pc:sldMkLst>
        <pc:spChg chg="mod">
          <ac:chgData name="Hilde van Werven" userId="3980f4f0-8270-4749-acae-b1619316a494" providerId="ADAL" clId="{F8753890-8CA8-44E1-BB9D-D422A82DC93B}" dt="2026-09-06T07:54:47.201" v="331" actId="207"/>
          <ac:spMkLst>
            <pc:docMk/>
            <pc:sldMk cId="816680868" sldId="301"/>
            <ac:spMk id="10" creationId="{BA4AE241-DE65-454A-99A9-5CF25FDBC5C8}"/>
          </ac:spMkLst>
        </pc:spChg>
      </pc:sldChg>
      <pc:sldChg chg="addSp delSp modSp mod modAnim">
        <pc:chgData name="Hilde van Werven" userId="3980f4f0-8270-4749-acae-b1619316a494" providerId="ADAL" clId="{F8753890-8CA8-44E1-BB9D-D422A82DC93B}" dt="2026-09-06T09:55:22.170" v="1944" actId="1076"/>
        <pc:sldMkLst>
          <pc:docMk/>
          <pc:sldMk cId="3122590444" sldId="311"/>
        </pc:sldMkLst>
        <pc:spChg chg="mod">
          <ac:chgData name="Hilde van Werven" userId="3980f4f0-8270-4749-acae-b1619316a494" providerId="ADAL" clId="{F8753890-8CA8-44E1-BB9D-D422A82DC93B}" dt="2026-08-31T19:35:18.373" v="93" actId="1076"/>
          <ac:spMkLst>
            <pc:docMk/>
            <pc:sldMk cId="3122590444" sldId="311"/>
            <ac:spMk id="7" creationId="{3C8C0622-4860-2976-FB25-48CF6DD047F1}"/>
          </ac:spMkLst>
        </pc:spChg>
        <pc:grpChg chg="mod">
          <ac:chgData name="Hilde van Werven" userId="3980f4f0-8270-4749-acae-b1619316a494" providerId="ADAL" clId="{F8753890-8CA8-44E1-BB9D-D422A82DC93B}" dt="2026-08-31T19:34:43.498" v="86" actId="1076"/>
          <ac:grpSpMkLst>
            <pc:docMk/>
            <pc:sldMk cId="3122590444" sldId="311"/>
            <ac:grpSpMk id="5" creationId="{C0280B68-465B-43B3-C68F-897530E4BEEB}"/>
          </ac:grpSpMkLst>
        </pc:grpChg>
        <pc:grpChg chg="mod">
          <ac:chgData name="Hilde van Werven" userId="3980f4f0-8270-4749-acae-b1619316a494" providerId="ADAL" clId="{F8753890-8CA8-44E1-BB9D-D422A82DC93B}" dt="2026-08-31T19:35:18.373" v="93" actId="1076"/>
          <ac:grpSpMkLst>
            <pc:docMk/>
            <pc:sldMk cId="3122590444" sldId="311"/>
            <ac:grpSpMk id="15" creationId="{A16218A6-376C-570A-F17E-E7552C9E558F}"/>
          </ac:grpSpMkLst>
        </pc:grpChg>
        <pc:grpChg chg="mod">
          <ac:chgData name="Hilde van Werven" userId="3980f4f0-8270-4749-acae-b1619316a494" providerId="ADAL" clId="{F8753890-8CA8-44E1-BB9D-D422A82DC93B}" dt="2026-08-31T19:36:33.353" v="119" actId="1037"/>
          <ac:grpSpMkLst>
            <pc:docMk/>
            <pc:sldMk cId="3122590444" sldId="311"/>
            <ac:grpSpMk id="20" creationId="{F768BF0C-669B-E783-6DD3-71E3399E623D}"/>
          </ac:grpSpMkLst>
        </pc:grpChg>
        <pc:grpChg chg="mod">
          <ac:chgData name="Hilde van Werven" userId="3980f4f0-8270-4749-acae-b1619316a494" providerId="ADAL" clId="{F8753890-8CA8-44E1-BB9D-D422A82DC93B}" dt="2026-08-31T19:34:59.906" v="91" actId="1076"/>
          <ac:grpSpMkLst>
            <pc:docMk/>
            <pc:sldMk cId="3122590444" sldId="311"/>
            <ac:grpSpMk id="21" creationId="{06CA5806-D103-B2B0-D96F-D7B47149DEED}"/>
          </ac:grpSpMkLst>
        </pc:grpChg>
        <pc:grpChg chg="mod">
          <ac:chgData name="Hilde van Werven" userId="3980f4f0-8270-4749-acae-b1619316a494" providerId="ADAL" clId="{F8753890-8CA8-44E1-BB9D-D422A82DC93B}" dt="2026-08-31T19:54:10.531" v="127" actId="1076"/>
          <ac:grpSpMkLst>
            <pc:docMk/>
            <pc:sldMk cId="3122590444" sldId="311"/>
            <ac:grpSpMk id="26" creationId="{706DC99B-84F4-5CF1-EB12-4BCE3923B320}"/>
          </ac:grpSpMkLst>
        </pc:grpChg>
        <pc:picChg chg="mod">
          <ac:chgData name="Hilde van Werven" userId="3980f4f0-8270-4749-acae-b1619316a494" providerId="ADAL" clId="{F8753890-8CA8-44E1-BB9D-D422A82DC93B}" dt="2026-08-31T19:35:18.373" v="93" actId="1076"/>
          <ac:picMkLst>
            <pc:docMk/>
            <pc:sldMk cId="3122590444" sldId="311"/>
            <ac:picMk id="2" creationId="{FE32E5F2-261C-8CF9-76CB-E84D216AB57A}"/>
          </ac:picMkLst>
        </pc:picChg>
        <pc:picChg chg="add mod">
          <ac:chgData name="Hilde van Werven" userId="3980f4f0-8270-4749-acae-b1619316a494" providerId="ADAL" clId="{F8753890-8CA8-44E1-BB9D-D422A82DC93B}" dt="2026-09-06T09:55:22.170" v="1944" actId="1076"/>
          <ac:picMkLst>
            <pc:docMk/>
            <pc:sldMk cId="3122590444" sldId="311"/>
            <ac:picMk id="9" creationId="{200FB910-776E-A6CD-AD7F-9662B13CEEB1}"/>
          </ac:picMkLst>
        </pc:picChg>
        <pc:picChg chg="mod">
          <ac:chgData name="Hilde van Werven" userId="3980f4f0-8270-4749-acae-b1619316a494" providerId="ADAL" clId="{F8753890-8CA8-44E1-BB9D-D422A82DC93B}" dt="2026-08-31T19:36:04.739" v="102" actId="14100"/>
          <ac:picMkLst>
            <pc:docMk/>
            <pc:sldMk cId="3122590444" sldId="311"/>
            <ac:picMk id="10" creationId="{705520C2-8DAF-74E5-106D-887C2187FC64}"/>
          </ac:picMkLst>
        </pc:picChg>
        <pc:picChg chg="mod">
          <ac:chgData name="Hilde van Werven" userId="3980f4f0-8270-4749-acae-b1619316a494" providerId="ADAL" clId="{F8753890-8CA8-44E1-BB9D-D422A82DC93B}" dt="2026-08-31T19:53:52.992" v="125" actId="1076"/>
          <ac:picMkLst>
            <pc:docMk/>
            <pc:sldMk cId="3122590444" sldId="311"/>
            <ac:picMk id="11" creationId="{4B3A9B9E-45C6-7D00-B50F-1FAB8FB82FA0}"/>
          </ac:picMkLst>
        </pc:picChg>
        <pc:picChg chg="add mod ord">
          <ac:chgData name="Hilde van Werven" userId="3980f4f0-8270-4749-acae-b1619316a494" providerId="ADAL" clId="{F8753890-8CA8-44E1-BB9D-D422A82DC93B}" dt="2026-08-31T19:58:53.140" v="136" actId="171"/>
          <ac:picMkLst>
            <pc:docMk/>
            <pc:sldMk cId="3122590444" sldId="311"/>
            <ac:picMk id="22" creationId="{1897109F-5183-C56F-E032-7943D5E466B2}"/>
          </ac:picMkLst>
        </pc:picChg>
        <pc:picChg chg="mod">
          <ac:chgData name="Hilde van Werven" userId="3980f4f0-8270-4749-acae-b1619316a494" providerId="ADAL" clId="{F8753890-8CA8-44E1-BB9D-D422A82DC93B}" dt="2026-08-31T19:35:42.652" v="98" actId="1076"/>
          <ac:picMkLst>
            <pc:docMk/>
            <pc:sldMk cId="3122590444" sldId="311"/>
            <ac:picMk id="25" creationId="{5B391CB6-EA88-C283-7D9E-72BC0DEDD305}"/>
          </ac:picMkLst>
        </pc:picChg>
        <pc:picChg chg="mod">
          <ac:chgData name="Hilde van Werven" userId="3980f4f0-8270-4749-acae-b1619316a494" providerId="ADAL" clId="{F8753890-8CA8-44E1-BB9D-D422A82DC93B}" dt="2026-08-31T19:54:07.094" v="126" actId="1076"/>
          <ac:picMkLst>
            <pc:docMk/>
            <pc:sldMk cId="3122590444" sldId="311"/>
            <ac:picMk id="1028" creationId="{FF632538-C386-DCFF-03FA-086044A436AF}"/>
          </ac:picMkLst>
        </pc:picChg>
      </pc:sldChg>
      <pc:sldChg chg="modSp del mod">
        <pc:chgData name="Hilde van Werven" userId="3980f4f0-8270-4749-acae-b1619316a494" providerId="ADAL" clId="{F8753890-8CA8-44E1-BB9D-D422A82DC93B}" dt="2026-09-06T07:54:31.549" v="330" actId="47"/>
        <pc:sldMkLst>
          <pc:docMk/>
          <pc:sldMk cId="4175013772" sldId="324"/>
        </pc:sldMkLst>
      </pc:sldChg>
      <pc:sldChg chg="modSp mod">
        <pc:chgData name="Hilde van Werven" userId="3980f4f0-8270-4749-acae-b1619316a494" providerId="ADAL" clId="{F8753890-8CA8-44E1-BB9D-D422A82DC93B}" dt="2026-09-06T09:45:18.472" v="1941" actId="6549"/>
        <pc:sldMkLst>
          <pc:docMk/>
          <pc:sldMk cId="3622675885" sldId="325"/>
        </pc:sldMkLst>
        <pc:spChg chg="mod">
          <ac:chgData name="Hilde van Werven" userId="3980f4f0-8270-4749-acae-b1619316a494" providerId="ADAL" clId="{F8753890-8CA8-44E1-BB9D-D422A82DC93B}" dt="2026-09-01T07:08:42.588" v="297" actId="207"/>
          <ac:spMkLst>
            <pc:docMk/>
            <pc:sldMk cId="3622675885" sldId="325"/>
            <ac:spMk id="9" creationId="{CDEF41DD-8A7E-42DB-B1AE-DC4E9B966DA5}"/>
          </ac:spMkLst>
        </pc:spChg>
        <pc:spChg chg="mod">
          <ac:chgData name="Hilde van Werven" userId="3980f4f0-8270-4749-acae-b1619316a494" providerId="ADAL" clId="{F8753890-8CA8-44E1-BB9D-D422A82DC93B}" dt="2026-09-06T09:45:18.472" v="1941" actId="6549"/>
          <ac:spMkLst>
            <pc:docMk/>
            <pc:sldMk cId="3622675885" sldId="325"/>
            <ac:spMk id="104" creationId="{00000000-0000-0000-0000-000000000000}"/>
          </ac:spMkLst>
        </pc:spChg>
      </pc:sldChg>
      <pc:sldChg chg="modSp mod">
        <pc:chgData name="Hilde van Werven" userId="3980f4f0-8270-4749-acae-b1619316a494" providerId="ADAL" clId="{F8753890-8CA8-44E1-BB9D-D422A82DC93B}" dt="2026-09-01T07:12:40.807" v="319" actId="5793"/>
        <pc:sldMkLst>
          <pc:docMk/>
          <pc:sldMk cId="2450368593" sldId="326"/>
        </pc:sldMkLst>
        <pc:spChg chg="mod">
          <ac:chgData name="Hilde van Werven" userId="3980f4f0-8270-4749-acae-b1619316a494" providerId="ADAL" clId="{F8753890-8CA8-44E1-BB9D-D422A82DC93B}" dt="2026-09-01T07:12:40.807" v="319" actId="5793"/>
          <ac:spMkLst>
            <pc:docMk/>
            <pc:sldMk cId="2450368593" sldId="326"/>
            <ac:spMk id="148" creationId="{00000000-0000-0000-0000-000000000000}"/>
          </ac:spMkLst>
        </pc:spChg>
      </pc:sldChg>
      <pc:sldChg chg="modSp mod">
        <pc:chgData name="Hilde van Werven" userId="3980f4f0-8270-4749-acae-b1619316a494" providerId="ADAL" clId="{F8753890-8CA8-44E1-BB9D-D422A82DC93B}" dt="2026-09-06T07:59:21.079" v="430" actId="20577"/>
        <pc:sldMkLst>
          <pc:docMk/>
          <pc:sldMk cId="3182949814" sldId="329"/>
        </pc:sldMkLst>
        <pc:spChg chg="mod">
          <ac:chgData name="Hilde van Werven" userId="3980f4f0-8270-4749-acae-b1619316a494" providerId="ADAL" clId="{F8753890-8CA8-44E1-BB9D-D422A82DC93B}" dt="2026-09-06T07:59:21.079" v="430" actId="20577"/>
          <ac:spMkLst>
            <pc:docMk/>
            <pc:sldMk cId="3182949814" sldId="329"/>
            <ac:spMk id="9" creationId="{CDEF41DD-8A7E-42DB-B1AE-DC4E9B966DA5}"/>
          </ac:spMkLst>
        </pc:spChg>
      </pc:sldChg>
      <pc:sldChg chg="modSp mod">
        <pc:chgData name="Hilde van Werven" userId="3980f4f0-8270-4749-acae-b1619316a494" providerId="ADAL" clId="{F8753890-8CA8-44E1-BB9D-D422A82DC93B}" dt="2026-09-06T08:07:01.484" v="541" actId="6549"/>
        <pc:sldMkLst>
          <pc:docMk/>
          <pc:sldMk cId="3197293464" sldId="330"/>
        </pc:sldMkLst>
        <pc:spChg chg="mod">
          <ac:chgData name="Hilde van Werven" userId="3980f4f0-8270-4749-acae-b1619316a494" providerId="ADAL" clId="{F8753890-8CA8-44E1-BB9D-D422A82DC93B}" dt="2026-09-06T08:07:01.484" v="541" actId="6549"/>
          <ac:spMkLst>
            <pc:docMk/>
            <pc:sldMk cId="3197293464" sldId="330"/>
            <ac:spMk id="12" creationId="{88702255-1D3A-451C-A5B1-9AD9A086A95D}"/>
          </ac:spMkLst>
        </pc:spChg>
      </pc:sldChg>
      <pc:sldChg chg="addSp delSp modSp mod">
        <pc:chgData name="Hilde van Werven" userId="3980f4f0-8270-4749-acae-b1619316a494" providerId="ADAL" clId="{F8753890-8CA8-44E1-BB9D-D422A82DC93B}" dt="2026-09-06T09:05:14.870" v="1728" actId="6549"/>
        <pc:sldMkLst>
          <pc:docMk/>
          <pc:sldMk cId="4002561059" sldId="334"/>
        </pc:sldMkLst>
        <pc:spChg chg="mod">
          <ac:chgData name="Hilde van Werven" userId="3980f4f0-8270-4749-acae-b1619316a494" providerId="ADAL" clId="{F8753890-8CA8-44E1-BB9D-D422A82DC93B}" dt="2026-09-01T06:58:40.985" v="288" actId="20577"/>
          <ac:spMkLst>
            <pc:docMk/>
            <pc:sldMk cId="4002561059" sldId="334"/>
            <ac:spMk id="9" creationId="{CDEF41DD-8A7E-42DB-B1AE-DC4E9B966DA5}"/>
          </ac:spMkLst>
        </pc:spChg>
        <pc:spChg chg="add mod">
          <ac:chgData name="Hilde van Werven" userId="3980f4f0-8270-4749-acae-b1619316a494" providerId="ADAL" clId="{F8753890-8CA8-44E1-BB9D-D422A82DC93B}" dt="2026-09-06T08:53:27.398" v="1539" actId="207"/>
          <ac:spMkLst>
            <pc:docMk/>
            <pc:sldMk cId="4002561059" sldId="334"/>
            <ac:spMk id="11" creationId="{3C3DCE76-E67E-9A7F-7EFA-AFEAC65E49F7}"/>
          </ac:spMkLst>
        </pc:spChg>
        <pc:spChg chg="add mod topLvl">
          <ac:chgData name="Hilde van Werven" userId="3980f4f0-8270-4749-acae-b1619316a494" providerId="ADAL" clId="{F8753890-8CA8-44E1-BB9D-D422A82DC93B}" dt="2026-09-06T08:57:33.160" v="1704" actId="20577"/>
          <ac:spMkLst>
            <pc:docMk/>
            <pc:sldMk cId="4002561059" sldId="334"/>
            <ac:spMk id="12" creationId="{48B33B9C-ECE0-C9BC-4176-654836237FEC}"/>
          </ac:spMkLst>
        </pc:spChg>
        <pc:spChg chg="add mod">
          <ac:chgData name="Hilde van Werven" userId="3980f4f0-8270-4749-acae-b1619316a494" providerId="ADAL" clId="{F8753890-8CA8-44E1-BB9D-D422A82DC93B}" dt="2026-09-06T09:05:14.870" v="1728" actId="6549"/>
          <ac:spMkLst>
            <pc:docMk/>
            <pc:sldMk cId="4002561059" sldId="334"/>
            <ac:spMk id="14" creationId="{0994C712-5B9F-C623-09C3-6975206E034C}"/>
          </ac:spMkLst>
        </pc:spChg>
        <pc:spChg chg="add mod topLvl">
          <ac:chgData name="Hilde van Werven" userId="3980f4f0-8270-4749-acae-b1619316a494" providerId="ADAL" clId="{F8753890-8CA8-44E1-BB9D-D422A82DC93B}" dt="2026-09-06T09:05:06.660" v="1717" actId="164"/>
          <ac:spMkLst>
            <pc:docMk/>
            <pc:sldMk cId="4002561059" sldId="334"/>
            <ac:spMk id="17" creationId="{10317880-9901-69E6-EE49-677E54D06FC5}"/>
          </ac:spMkLst>
        </pc:spChg>
        <pc:grpChg chg="add del mod">
          <ac:chgData name="Hilde van Werven" userId="3980f4f0-8270-4749-acae-b1619316a494" providerId="ADAL" clId="{F8753890-8CA8-44E1-BB9D-D422A82DC93B}" dt="2026-09-06T08:55:52.578" v="1668" actId="165"/>
          <ac:grpSpMkLst>
            <pc:docMk/>
            <pc:sldMk cId="4002561059" sldId="334"/>
            <ac:grpSpMk id="13" creationId="{5F6DE0D9-D1D1-EB59-B820-254C994034A7}"/>
          </ac:grpSpMkLst>
        </pc:grpChg>
        <pc:grpChg chg="add mod">
          <ac:chgData name="Hilde van Werven" userId="3980f4f0-8270-4749-acae-b1619316a494" providerId="ADAL" clId="{F8753890-8CA8-44E1-BB9D-D422A82DC93B}" dt="2026-09-06T08:56:05.871" v="1670" actId="164"/>
          <ac:grpSpMkLst>
            <pc:docMk/>
            <pc:sldMk cId="4002561059" sldId="334"/>
            <ac:grpSpMk id="15" creationId="{8FC990AE-FE3F-2E04-FE97-8E4A678133FE}"/>
          </ac:grpSpMkLst>
        </pc:grpChg>
        <pc:grpChg chg="add mod">
          <ac:chgData name="Hilde van Werven" userId="3980f4f0-8270-4749-acae-b1619316a494" providerId="ADAL" clId="{F8753890-8CA8-44E1-BB9D-D422A82DC93B}" dt="2026-09-06T08:56:23.472" v="1674" actId="164"/>
          <ac:grpSpMkLst>
            <pc:docMk/>
            <pc:sldMk cId="4002561059" sldId="334"/>
            <ac:grpSpMk id="16" creationId="{5257596E-7A91-B4A2-FD87-00BE01E0DFF3}"/>
          </ac:grpSpMkLst>
        </pc:grpChg>
        <pc:grpChg chg="add del mod">
          <ac:chgData name="Hilde van Werven" userId="3980f4f0-8270-4749-acae-b1619316a494" providerId="ADAL" clId="{F8753890-8CA8-44E1-BB9D-D422A82DC93B}" dt="2026-09-06T09:04:58.372" v="1715" actId="165"/>
          <ac:grpSpMkLst>
            <pc:docMk/>
            <pc:sldMk cId="4002561059" sldId="334"/>
            <ac:grpSpMk id="18" creationId="{31882468-4C5F-4E58-788D-C6113E204ED1}"/>
          </ac:grpSpMkLst>
        </pc:grpChg>
        <pc:grpChg chg="add mod">
          <ac:chgData name="Hilde van Werven" userId="3980f4f0-8270-4749-acae-b1619316a494" providerId="ADAL" clId="{F8753890-8CA8-44E1-BB9D-D422A82DC93B}" dt="2026-09-06T09:05:06.660" v="1717" actId="164"/>
          <ac:grpSpMkLst>
            <pc:docMk/>
            <pc:sldMk cId="4002561059" sldId="334"/>
            <ac:grpSpMk id="19" creationId="{994E20D1-75ED-1341-449C-E5804B383E01}"/>
          </ac:grpSpMkLst>
        </pc:grpChg>
        <pc:graphicFrameChg chg="add del">
          <ac:chgData name="Hilde van Werven" userId="3980f4f0-8270-4749-acae-b1619316a494" providerId="ADAL" clId="{F8753890-8CA8-44E1-BB9D-D422A82DC93B}" dt="2026-09-06T08:52:37.069" v="1536" actId="546"/>
          <ac:graphicFrameMkLst>
            <pc:docMk/>
            <pc:sldMk cId="4002561059" sldId="334"/>
            <ac:graphicFrameMk id="10" creationId="{5662FBDE-CD48-F095-7D7F-F5F5071896EF}"/>
          </ac:graphicFrameMkLst>
        </pc:graphicFrameChg>
        <pc:picChg chg="add mod">
          <ac:chgData name="Hilde van Werven" userId="3980f4f0-8270-4749-acae-b1619316a494" providerId="ADAL" clId="{F8753890-8CA8-44E1-BB9D-D422A82DC93B}" dt="2026-09-06T08:56:23.472" v="1674" actId="164"/>
          <ac:picMkLst>
            <pc:docMk/>
            <pc:sldMk cId="4002561059" sldId="334"/>
            <ac:picMk id="3" creationId="{CFE8F139-B1C4-0895-FC39-5C06EFA49D3E}"/>
          </ac:picMkLst>
        </pc:picChg>
        <pc:picChg chg="add mod topLvl modCrop">
          <ac:chgData name="Hilde van Werven" userId="3980f4f0-8270-4749-acae-b1619316a494" providerId="ADAL" clId="{F8753890-8CA8-44E1-BB9D-D422A82DC93B}" dt="2026-09-06T08:56:05.871" v="1670" actId="164"/>
          <ac:picMkLst>
            <pc:docMk/>
            <pc:sldMk cId="4002561059" sldId="334"/>
            <ac:picMk id="5" creationId="{263BD227-F5BE-ECC2-E991-1FE0E1522E9D}"/>
          </ac:picMkLst>
        </pc:picChg>
        <pc:picChg chg="add mod topLvl modCrop">
          <ac:chgData name="Hilde van Werven" userId="3980f4f0-8270-4749-acae-b1619316a494" providerId="ADAL" clId="{F8753890-8CA8-44E1-BB9D-D422A82DC93B}" dt="2026-09-06T08:56:05.871" v="1670" actId="164"/>
          <ac:picMkLst>
            <pc:docMk/>
            <pc:sldMk cId="4002561059" sldId="334"/>
            <ac:picMk id="7" creationId="{338FF485-E9D5-8344-1727-BD30ED54A31C}"/>
          </ac:picMkLst>
        </pc:picChg>
        <pc:picChg chg="mod topLvl">
          <ac:chgData name="Hilde van Werven" userId="3980f4f0-8270-4749-acae-b1619316a494" providerId="ADAL" clId="{F8753890-8CA8-44E1-BB9D-D422A82DC93B}" dt="2026-09-06T09:05:06.660" v="1717" actId="164"/>
          <ac:picMkLst>
            <pc:docMk/>
            <pc:sldMk cId="4002561059" sldId="334"/>
            <ac:picMk id="1026" creationId="{92FBB58F-9268-EE71-2967-972EA06CEA02}"/>
          </ac:picMkLst>
        </pc:picChg>
      </pc:sldChg>
      <pc:sldChg chg="modSp mod">
        <pc:chgData name="Hilde van Werven" userId="3980f4f0-8270-4749-acae-b1619316a494" providerId="ADAL" clId="{F8753890-8CA8-44E1-BB9D-D422A82DC93B}" dt="2026-09-06T08:16:53.927" v="620" actId="6549"/>
        <pc:sldMkLst>
          <pc:docMk/>
          <pc:sldMk cId="1761202117" sldId="341"/>
        </pc:sldMkLst>
        <pc:spChg chg="mod">
          <ac:chgData name="Hilde van Werven" userId="3980f4f0-8270-4749-acae-b1619316a494" providerId="ADAL" clId="{F8753890-8CA8-44E1-BB9D-D422A82DC93B}" dt="2026-09-06T08:14:47.909" v="614" actId="20577"/>
          <ac:spMkLst>
            <pc:docMk/>
            <pc:sldMk cId="1761202117" sldId="341"/>
            <ac:spMk id="2" creationId="{E47986AC-3D94-1922-BCF6-7D3064174AE6}"/>
          </ac:spMkLst>
        </pc:spChg>
        <pc:spChg chg="mod">
          <ac:chgData name="Hilde van Werven" userId="3980f4f0-8270-4749-acae-b1619316a494" providerId="ADAL" clId="{F8753890-8CA8-44E1-BB9D-D422A82DC93B}" dt="2026-09-06T08:16:53.927" v="620" actId="6549"/>
          <ac:spMkLst>
            <pc:docMk/>
            <pc:sldMk cId="1761202117" sldId="341"/>
            <ac:spMk id="166" creationId="{72438606-4616-95DE-19BF-37F3BA06CC58}"/>
          </ac:spMkLst>
        </pc:spChg>
      </pc:sldChg>
      <pc:sldChg chg="modSp add del mod">
        <pc:chgData name="Hilde van Werven" userId="3980f4f0-8270-4749-acae-b1619316a494" providerId="ADAL" clId="{F8753890-8CA8-44E1-BB9D-D422A82DC93B}" dt="2026-09-06T07:57:59.239" v="418" actId="47"/>
        <pc:sldMkLst>
          <pc:docMk/>
          <pc:sldMk cId="2505512949" sldId="342"/>
        </pc:sldMkLst>
      </pc:sldChg>
      <pc:sldChg chg="modSp add mod ord setBg">
        <pc:chgData name="Hilde van Werven" userId="3980f4f0-8270-4749-acae-b1619316a494" providerId="ADAL" clId="{F8753890-8CA8-44E1-BB9D-D422A82DC93B}" dt="2026-09-01T07:13:04.906" v="324"/>
        <pc:sldMkLst>
          <pc:docMk/>
          <pc:sldMk cId="1708786292" sldId="343"/>
        </pc:sldMkLst>
        <pc:spChg chg="mod">
          <ac:chgData name="Hilde van Werven" userId="3980f4f0-8270-4749-acae-b1619316a494" providerId="ADAL" clId="{F8753890-8CA8-44E1-BB9D-D422A82DC93B}" dt="2026-09-01T07:10:39.519" v="309" actId="207"/>
          <ac:spMkLst>
            <pc:docMk/>
            <pc:sldMk cId="1708786292" sldId="343"/>
            <ac:spMk id="10" creationId="{260F8708-D5F0-B679-8F00-8D5AEC26825F}"/>
          </ac:spMkLst>
        </pc:spChg>
      </pc:sldChg>
      <pc:sldChg chg="modSp add del mod ord setBg">
        <pc:chgData name="Hilde van Werven" userId="3980f4f0-8270-4749-acae-b1619316a494" providerId="ADAL" clId="{F8753890-8CA8-44E1-BB9D-D422A82DC93B}" dt="2026-09-06T07:54:29.046" v="329" actId="47"/>
        <pc:sldMkLst>
          <pc:docMk/>
          <pc:sldMk cId="2273387593" sldId="344"/>
        </pc:sldMkLst>
      </pc:sldChg>
      <pc:sldChg chg="modSp add mod ord">
        <pc:chgData name="Hilde van Werven" userId="3980f4f0-8270-4749-acae-b1619316a494" providerId="ADAL" clId="{F8753890-8CA8-44E1-BB9D-D422A82DC93B}" dt="2026-09-01T07:13:06.568" v="326"/>
        <pc:sldMkLst>
          <pc:docMk/>
          <pc:sldMk cId="3677788557" sldId="345"/>
        </pc:sldMkLst>
        <pc:spChg chg="mod">
          <ac:chgData name="Hilde van Werven" userId="3980f4f0-8270-4749-acae-b1619316a494" providerId="ADAL" clId="{F8753890-8CA8-44E1-BB9D-D422A82DC93B}" dt="2026-09-01T07:11:54.171" v="315" actId="207"/>
          <ac:spMkLst>
            <pc:docMk/>
            <pc:sldMk cId="3677788557" sldId="345"/>
            <ac:spMk id="10" creationId="{851BCD98-C6B6-8A21-98C1-CC4D4736DFEF}"/>
          </ac:spMkLst>
        </pc:spChg>
      </pc:sldChg>
      <pc:sldChg chg="modSp add mod ord">
        <pc:chgData name="Hilde van Werven" userId="3980f4f0-8270-4749-acae-b1619316a494" providerId="ADAL" clId="{F8753890-8CA8-44E1-BB9D-D422A82DC93B}" dt="2026-09-01T07:13:07.760" v="328"/>
        <pc:sldMkLst>
          <pc:docMk/>
          <pc:sldMk cId="3423071229" sldId="346"/>
        </pc:sldMkLst>
        <pc:spChg chg="mod">
          <ac:chgData name="Hilde van Werven" userId="3980f4f0-8270-4749-acae-b1619316a494" providerId="ADAL" clId="{F8753890-8CA8-44E1-BB9D-D422A82DC93B}" dt="2026-09-01T07:12:52.135" v="321" actId="207"/>
          <ac:spMkLst>
            <pc:docMk/>
            <pc:sldMk cId="3423071229" sldId="346"/>
            <ac:spMk id="5" creationId="{F85713E0-D789-3A96-2AF4-22F63F6C3660}"/>
          </ac:spMkLst>
        </pc:spChg>
      </pc:sldChg>
      <pc:sldChg chg="add del">
        <pc:chgData name="Hilde van Werven" userId="3980f4f0-8270-4749-acae-b1619316a494" providerId="ADAL" clId="{F8753890-8CA8-44E1-BB9D-D422A82DC93B}" dt="2026-09-06T08:19:47.739" v="622" actId="47"/>
        <pc:sldMkLst>
          <pc:docMk/>
          <pc:sldMk cId="1348719246" sldId="347"/>
        </pc:sldMkLst>
      </pc:sldChg>
      <pc:sldChg chg="addSp delSp modSp add mod ord addAnim delAnim modAnim modNotesTx">
        <pc:chgData name="Hilde van Werven" userId="3980f4f0-8270-4749-acae-b1619316a494" providerId="ADAL" clId="{F8753890-8CA8-44E1-BB9D-D422A82DC93B}" dt="2026-09-06T09:13:28.430" v="1911" actId="6549"/>
        <pc:sldMkLst>
          <pc:docMk/>
          <pc:sldMk cId="3547420858" sldId="347"/>
        </pc:sldMkLst>
        <pc:spChg chg="add mod">
          <ac:chgData name="Hilde van Werven" userId="3980f4f0-8270-4749-acae-b1619316a494" providerId="ADAL" clId="{F8753890-8CA8-44E1-BB9D-D422A82DC93B}" dt="2026-09-06T08:39:20.227" v="1455" actId="6549"/>
          <ac:spMkLst>
            <pc:docMk/>
            <pc:sldMk cId="3547420858" sldId="347"/>
            <ac:spMk id="3" creationId="{92BAC261-3141-C0AC-DC36-E3C793AC5363}"/>
          </ac:spMkLst>
        </pc:spChg>
        <pc:spChg chg="mod">
          <ac:chgData name="Hilde van Werven" userId="3980f4f0-8270-4749-acae-b1619316a494" providerId="ADAL" clId="{F8753890-8CA8-44E1-BB9D-D422A82DC93B}" dt="2026-09-06T09:13:28.430" v="1911" actId="6549"/>
          <ac:spMkLst>
            <pc:docMk/>
            <pc:sldMk cId="3547420858" sldId="347"/>
            <ac:spMk id="9" creationId="{7FDDD675-6959-062D-90DB-C9EC9F3D9CCD}"/>
          </ac:spMkLst>
        </pc:spChg>
        <pc:picChg chg="add mod modCrop">
          <ac:chgData name="Hilde van Werven" userId="3980f4f0-8270-4749-acae-b1619316a494" providerId="ADAL" clId="{F8753890-8CA8-44E1-BB9D-D422A82DC93B}" dt="2026-09-06T08:37:06.720" v="1404" actId="1076"/>
          <ac:picMkLst>
            <pc:docMk/>
            <pc:sldMk cId="3547420858" sldId="347"/>
            <ac:picMk id="2" creationId="{9818B146-5709-4A06-3F4A-B88ADF90ED5C}"/>
          </ac:picMkLst>
        </pc:picChg>
        <pc:picChg chg="add mod modCrop">
          <ac:chgData name="Hilde van Werven" userId="3980f4f0-8270-4749-acae-b1619316a494" providerId="ADAL" clId="{F8753890-8CA8-44E1-BB9D-D422A82DC93B}" dt="2026-09-06T08:37:18.321" v="1407" actId="1076"/>
          <ac:picMkLst>
            <pc:docMk/>
            <pc:sldMk cId="3547420858" sldId="347"/>
            <ac:picMk id="4" creationId="{9DEE6B21-F44D-52E7-0A45-AF36F0EB3086}"/>
          </ac:picMkLst>
        </pc:picChg>
        <pc:picChg chg="add mod modCrop">
          <ac:chgData name="Hilde van Werven" userId="3980f4f0-8270-4749-acae-b1619316a494" providerId="ADAL" clId="{F8753890-8CA8-44E1-BB9D-D422A82DC93B}" dt="2026-09-06T08:37:29.039" v="1409" actId="1076"/>
          <ac:picMkLst>
            <pc:docMk/>
            <pc:sldMk cId="3547420858" sldId="347"/>
            <ac:picMk id="5" creationId="{B2824668-52AE-8C94-0D41-82262BC57844}"/>
          </ac:picMkLst>
        </pc:picChg>
        <pc:picChg chg="add mod">
          <ac:chgData name="Hilde van Werven" userId="3980f4f0-8270-4749-acae-b1619316a494" providerId="ADAL" clId="{F8753890-8CA8-44E1-BB9D-D422A82DC93B}" dt="2026-09-06T08:37:58.897" v="1412" actId="1076"/>
          <ac:picMkLst>
            <pc:docMk/>
            <pc:sldMk cId="3547420858" sldId="347"/>
            <ac:picMk id="6" creationId="{72E27F13-B8D8-EE3A-C05D-3999936A6254}"/>
          </ac:picMkLst>
        </pc:picChg>
        <pc:picChg chg="del">
          <ac:chgData name="Hilde van Werven" userId="3980f4f0-8270-4749-acae-b1619316a494" providerId="ADAL" clId="{F8753890-8CA8-44E1-BB9D-D422A82DC93B}" dt="2026-09-06T08:20:31.216" v="693" actId="478"/>
          <ac:picMkLst>
            <pc:docMk/>
            <pc:sldMk cId="3547420858" sldId="347"/>
            <ac:picMk id="1026" creationId="{71040A19-BA21-EFAD-23AC-24EEFAE9FDF7}"/>
          </ac:picMkLst>
        </pc:picChg>
      </pc:sldChg>
      <pc:sldChg chg="add">
        <pc:chgData name="Hilde van Werven" userId="3980f4f0-8270-4749-acae-b1619316a494" providerId="ADAL" clId="{F8753890-8CA8-44E1-BB9D-D422A82DC93B}" dt="2026-09-06T09:49:02.040" v="1942"/>
        <pc:sldMkLst>
          <pc:docMk/>
          <pc:sldMk cId="1786476498" sldId="3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865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6272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810014EF-1647-DF5A-8FA0-86B6067C4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>
            <a:extLst>
              <a:ext uri="{FF2B5EF4-FFF2-40B4-BE49-F238E27FC236}">
                <a16:creationId xmlns:a16="http://schemas.microsoft.com/office/drawing/2014/main" id="{238DEF79-3062-57E2-7EA6-5EAD9FB149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r>
              <a:rPr lang="nl-NL" dirty="0"/>
              <a:t>Introductie</a:t>
            </a:r>
          </a:p>
          <a:p>
            <a:pPr marL="0" indent="0">
              <a:buNone/>
            </a:pPr>
            <a:endParaRPr lang="nl-NL" dirty="0"/>
          </a:p>
          <a:p>
            <a:pPr marL="0" indent="0" defTabSz="990752">
              <a:buNone/>
              <a:defRPr/>
            </a:pPr>
            <a:r>
              <a:rPr lang="nl-NL" dirty="0"/>
              <a:t>Introductie over de campagne én gastdocent even voorstellen. Kennen de leerlingen oranje aangelichte gebouwen in hun stad?</a:t>
            </a:r>
          </a:p>
          <a:p>
            <a:pPr marL="0" indent="0" defTabSz="990752">
              <a:buNone/>
              <a:defRPr/>
            </a:pPr>
            <a:r>
              <a:rPr lang="nl-NL" dirty="0"/>
              <a:t>Geef duidelijk het doel aan van deze les. 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10" name="Google Shape;110;p4:notes">
            <a:extLst>
              <a:ext uri="{FF2B5EF4-FFF2-40B4-BE49-F238E27FC236}">
                <a16:creationId xmlns:a16="http://schemas.microsoft.com/office/drawing/2014/main" id="{A2C2704F-0770-C2B4-02B5-EF1F8BD119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2535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19AA9562-99CA-F241-01F4-13E72779C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>
            <a:extLst>
              <a:ext uri="{FF2B5EF4-FFF2-40B4-BE49-F238E27FC236}">
                <a16:creationId xmlns:a16="http://schemas.microsoft.com/office/drawing/2014/main" id="{DF0BD6C8-C766-50B4-65D2-CF0FF7926F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r>
              <a:rPr lang="nl-NL"/>
              <a:t>Introductie</a:t>
            </a:r>
          </a:p>
          <a:p>
            <a:pPr marL="0" indent="0">
              <a:buNone/>
            </a:pPr>
            <a:endParaRPr lang="nl-NL"/>
          </a:p>
          <a:p>
            <a:pPr marL="0" indent="0" defTabSz="990752">
              <a:buNone/>
              <a:defRPr/>
            </a:pPr>
            <a:r>
              <a:rPr lang="nl-NL"/>
              <a:t>Introductie over de campagne én gastdocent even voorstellen. Kennen de leerlingen oranje aangelichte gebouwen in hun stad?</a:t>
            </a:r>
          </a:p>
          <a:p>
            <a:pPr marL="0" indent="0" defTabSz="990752">
              <a:buNone/>
              <a:defRPr/>
            </a:pPr>
            <a:r>
              <a:rPr lang="nl-NL"/>
              <a:t>Geef duidelijk het doel aan van deze les. 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110" name="Google Shape;110;p4:notes">
            <a:extLst>
              <a:ext uri="{FF2B5EF4-FFF2-40B4-BE49-F238E27FC236}">
                <a16:creationId xmlns:a16="http://schemas.microsoft.com/office/drawing/2014/main" id="{5F0C95F5-8F75-A037-F211-475E412CCD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186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C859BFF2-F211-8861-116F-D42D76AE6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36B4BE8D-FA17-A7B9-9387-27CBD95D41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875D84F0-956C-4CB9-55EC-85E5982880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72387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63382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0724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7994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6695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1202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7962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9DD3B32-101C-3570-A0EE-D3F87B50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>
            <a:extLst>
              <a:ext uri="{FF2B5EF4-FFF2-40B4-BE49-F238E27FC236}">
                <a16:creationId xmlns:a16="http://schemas.microsoft.com/office/drawing/2014/main" id="{C96DEC20-19E5-36B9-4DF1-D160596B9E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A216F3B8-3FEA-1980-51A4-39C89F7014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6912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3067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5059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8451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0927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7512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r>
              <a:rPr lang="nl-NL" dirty="0"/>
              <a:t>Bron wereldwijd: </a:t>
            </a:r>
          </a:p>
          <a:p>
            <a:pPr marL="0" indent="0">
              <a:buNone/>
            </a:pPr>
            <a:r>
              <a:rPr lang="nl-NL" dirty="0"/>
              <a:t>https://www.rijksoverheid.nl/actueel/weblogs/bzers-wereldwijd/2025/orange-the-world-2025-nederland-inzet-tegen-geweld-tegen-vrouwen </a:t>
            </a:r>
          </a:p>
          <a:p>
            <a:pPr marL="0" indent="0">
              <a:buNone/>
            </a:pPr>
            <a:r>
              <a:rPr lang="nl-NL" dirty="0"/>
              <a:t>Bron Nederland: </a:t>
            </a:r>
          </a:p>
          <a:p>
            <a:pPr marL="0" indent="0">
              <a:buNone/>
            </a:pPr>
            <a:r>
              <a:rPr lang="nl-NL" dirty="0"/>
              <a:t>https://www.cbs.nl/nl-nl/nieuws/2026/35/opnieuw-minder-moorden-laagste-aantal-mannen-vermoord-in-30-jaar</a:t>
            </a:r>
          </a:p>
          <a:p>
            <a:pPr marL="0" indent="0">
              <a:buNone/>
            </a:pPr>
            <a:r>
              <a:rPr lang="nl-NL" dirty="0"/>
              <a:t>https://www.fnv.nl/nieuwsbericht/sectornieuws/media-cultuur/2023/01/fnv-helft-medewerkers-media-cultuursector-gepest-o</a:t>
            </a:r>
          </a:p>
          <a:p>
            <a:pPr marL="0" indent="0">
              <a:buNone/>
            </a:pPr>
            <a:r>
              <a:rPr lang="nl-NL" dirty="0"/>
              <a:t>https://www.cbs.nl/nl-nl/longread/rapportages/2025/impactmonitor-aanpak-huiselijk-geweld-en-kindermishandeling-2025?onepage=true</a:t>
            </a:r>
            <a:endParaRPr dirty="0"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5E74BA7-8131-1B99-05E4-B10065F8C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>
            <a:extLst>
              <a:ext uri="{FF2B5EF4-FFF2-40B4-BE49-F238E27FC236}">
                <a16:creationId xmlns:a16="http://schemas.microsoft.com/office/drawing/2014/main" id="{998BCC5F-F0D6-75F1-5966-464BC384DF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r>
              <a:rPr lang="nl-NL" dirty="0"/>
              <a:t>De geweldsmeter is ontwikkeld door </a:t>
            </a:r>
            <a:r>
              <a:rPr lang="nl-NL" dirty="0" err="1"/>
              <a:t>Soroptimisten</a:t>
            </a:r>
            <a:r>
              <a:rPr lang="nl-NL" dirty="0"/>
              <a:t>: https://www.soroptimist.nl/projecten/projecten-otw/flyers-en-boekenlegger/ </a:t>
            </a:r>
            <a:endParaRPr dirty="0"/>
          </a:p>
        </p:txBody>
      </p:sp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C435BA9E-8973-0A74-0633-DAD0D6C7E7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52008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7B83C3B-2EE2-D4A4-03DD-00449C927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>
            <a:extLst>
              <a:ext uri="{FF2B5EF4-FFF2-40B4-BE49-F238E27FC236}">
                <a16:creationId xmlns:a16="http://schemas.microsoft.com/office/drawing/2014/main" id="{817C1D52-462F-6A0E-47FA-114406296F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7981864E-5DE2-2BB9-309D-DDB78794E6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7328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92017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02940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92235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62782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30097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>
          <a:extLst>
            <a:ext uri="{FF2B5EF4-FFF2-40B4-BE49-F238E27FC236}">
              <a16:creationId xmlns:a16="http://schemas.microsoft.com/office/drawing/2014/main" id="{65659136-F16D-19D1-2A32-FFB3F395B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>
            <a:extLst>
              <a:ext uri="{FF2B5EF4-FFF2-40B4-BE49-F238E27FC236}">
                <a16:creationId xmlns:a16="http://schemas.microsoft.com/office/drawing/2014/main" id="{23FDDC16-BA1C-CB74-0062-E124383DFD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91" name="Google Shape;91;p2:notes">
            <a:extLst>
              <a:ext uri="{FF2B5EF4-FFF2-40B4-BE49-F238E27FC236}">
                <a16:creationId xmlns:a16="http://schemas.microsoft.com/office/drawing/2014/main" id="{6264F743-1C32-B850-08C4-D250AC7ACA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25739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37048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5400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82565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31237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35751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17207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65850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44" name="Google Shape;24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50261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71156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>
          <a:extLst>
            <a:ext uri="{FF2B5EF4-FFF2-40B4-BE49-F238E27FC236}">
              <a16:creationId xmlns:a16="http://schemas.microsoft.com/office/drawing/2014/main" id="{7FC0C995-7373-CAE3-C6EF-434E939C7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:notes">
            <a:extLst>
              <a:ext uri="{FF2B5EF4-FFF2-40B4-BE49-F238E27FC236}">
                <a16:creationId xmlns:a16="http://schemas.microsoft.com/office/drawing/2014/main" id="{74C2EB15-2A1B-E745-DB35-A1E39B5D15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63" name="Google Shape;163;p32:notes">
            <a:extLst>
              <a:ext uri="{FF2B5EF4-FFF2-40B4-BE49-F238E27FC236}">
                <a16:creationId xmlns:a16="http://schemas.microsoft.com/office/drawing/2014/main" id="{E72A6211-C18C-B202-E25F-987B1D79A2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55312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42898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14613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67034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238" name="Google Shape;23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4104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525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www.soroptimist.nl/isalania-zwolle-kampen/" TargetMode="External"/><Relationship Id="rId7" Type="http://schemas.openxmlformats.org/officeDocument/2006/relationships/hyperlink" Target="mailto:tjitskevisscher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oroptimist.nl/" TargetMode="External"/><Relationship Id="rId5" Type="http://schemas.openxmlformats.org/officeDocument/2006/relationships/hyperlink" Target="https://maatschappij-leer.nl/" TargetMode="External"/><Relationship Id="rId4" Type="http://schemas.openxmlformats.org/officeDocument/2006/relationships/hyperlink" Target="https://www.soroptimist.nl/de-bilt-bilthove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k9H_9EGZSw?feature=oembed" TargetMode="Externa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1oa5BJtXFc?feature=oembed" TargetMode="Externa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hyperlink" Target="https://wildeburg.nl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qbk3iJqmjNU" TargetMode="External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s.nl/nl-nl/cijfers/detail/84848NED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bs.nl/nl-nl/cijfers/detail/84851NED" TargetMode="Externa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hyperlink" Target="https://open.overheid.nl/documenten/7b0aca5f-a4d8-4663-8c80-aa30b7937402/file" TargetMode="Externa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indertelefoon.nl/bellen" TargetMode="External"/><Relationship Id="rId13" Type="http://schemas.openxmlformats.org/officeDocument/2006/relationships/hyperlink" Target="https://www.cbs.nl/nl-nl/cijfers/detail/84848NED" TargetMode="External"/><Relationship Id="rId18" Type="http://schemas.openxmlformats.org/officeDocument/2006/relationships/hyperlink" Target="http://www.gaysite.nl/" TargetMode="External"/><Relationship Id="rId26" Type="http://schemas.openxmlformats.org/officeDocument/2006/relationships/hyperlink" Target="https://www.bnnvara.nl/artikelen/racisme-en-vrouwenhaat-wat-is-de-red-pill-community" TargetMode="External"/><Relationship Id="rId3" Type="http://schemas.openxmlformats.org/officeDocument/2006/relationships/hyperlink" Target="https://www.orangetheworld.nl/" TargetMode="External"/><Relationship Id="rId21" Type="http://schemas.openxmlformats.org/officeDocument/2006/relationships/hyperlink" Target="https://merelbarends.com/" TargetMode="External"/><Relationship Id="rId7" Type="http://schemas.openxmlformats.org/officeDocument/2006/relationships/hyperlink" Target="https://veiligthuis.nl/" TargetMode="External"/><Relationship Id="rId12" Type="http://schemas.openxmlformats.org/officeDocument/2006/relationships/hyperlink" Target="https://www.shutterstock.com/nl" TargetMode="External"/><Relationship Id="rId17" Type="http://schemas.openxmlformats.org/officeDocument/2006/relationships/hyperlink" Target="https://unsplash.com/images" TargetMode="External"/><Relationship Id="rId25" Type="http://schemas.openxmlformats.org/officeDocument/2006/relationships/hyperlink" Target="https://www.nji.nl/cijfers/huiselijk-geweld" TargetMode="External"/><Relationship Id="rId2" Type="http://schemas.openxmlformats.org/officeDocument/2006/relationships/notesSlide" Target="../notesSlides/notesSlide45.xml"/><Relationship Id="rId16" Type="http://schemas.openxmlformats.org/officeDocument/2006/relationships/hyperlink" Target="https://wibnet.nl/" TargetMode="External"/><Relationship Id="rId20" Type="http://schemas.openxmlformats.org/officeDocument/2006/relationships/hyperlink" Target="https://www.oneworld.nl/kijkenluisteren/strip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vpro.nl/lees/specials/2021/lhbtqiaplus/lhbtqiaplus-meer-dan-een-afkorting.html" TargetMode="External"/><Relationship Id="rId11" Type="http://schemas.openxmlformats.org/officeDocument/2006/relationships/hyperlink" Target="http://www.emancipator.nl/" TargetMode="External"/><Relationship Id="rId24" Type="http://schemas.openxmlformats.org/officeDocument/2006/relationships/hyperlink" Target="https://www.universiteitleiden.nl/onderzoek/onderzoeksprojecten/governance-and-global-affairs/de-nederlandse-femicide-monitor" TargetMode="External"/><Relationship Id="rId5" Type="http://schemas.openxmlformats.org/officeDocument/2006/relationships/hyperlink" Target="https://www.zontanederland.nl/" TargetMode="External"/><Relationship Id="rId15" Type="http://schemas.openxmlformats.org/officeDocument/2006/relationships/hyperlink" Target="https://wol.jw.org/" TargetMode="External"/><Relationship Id="rId23" Type="http://schemas.openxmlformats.org/officeDocument/2006/relationships/hyperlink" Target="https://www.youtube.com/watch?v=qbk3iJqmjNU" TargetMode="External"/><Relationship Id="rId10" Type="http://schemas.openxmlformats.org/officeDocument/2006/relationships/hyperlink" Target="http://www.mashab.nl/" TargetMode="External"/><Relationship Id="rId19" Type="http://schemas.openxmlformats.org/officeDocument/2006/relationships/hyperlink" Target="https://mensenrechten.nl/" TargetMode="External"/><Relationship Id="rId4" Type="http://schemas.openxmlformats.org/officeDocument/2006/relationships/hyperlink" Target="https://www.soroptimist.nl/" TargetMode="External"/><Relationship Id="rId9" Type="http://schemas.openxmlformats.org/officeDocument/2006/relationships/hyperlink" Target="https://www.allesoke.nl/" TargetMode="External"/><Relationship Id="rId14" Type="http://schemas.openxmlformats.org/officeDocument/2006/relationships/hyperlink" Target="http://www.ripplefilm.nl/" TargetMode="External"/><Relationship Id="rId22" Type="http://schemas.openxmlformats.org/officeDocument/2006/relationships/hyperlink" Target="http://www.politie.nl/onderwerpen" TargetMode="External"/><Relationship Id="rId27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1830" y="2644486"/>
            <a:ext cx="2205534" cy="256356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87761" y="2257551"/>
            <a:ext cx="11865694" cy="1895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nl-NL" b="1" dirty="0"/>
              <a:t>Geweld tegen vrouwen en meisjes: </a:t>
            </a:r>
            <a:br>
              <a:rPr lang="nl-NL" b="1" dirty="0"/>
            </a:br>
            <a:r>
              <a:rPr lang="nl-NL" b="1" dirty="0"/>
              <a:t>wat kun </a:t>
            </a:r>
            <a:r>
              <a:rPr lang="nl-NL" sz="8800" b="1" dirty="0"/>
              <a:t>jij</a:t>
            </a:r>
            <a:r>
              <a:rPr lang="nl-NL" b="1" dirty="0"/>
              <a:t> ertegen doen?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nl-NL" sz="3200" b="1" dirty="0">
              <a:solidFill>
                <a:schemeClr val="bg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nl-NL" sz="5700" b="1" dirty="0" err="1">
                <a:solidFill>
                  <a:schemeClr val="bg1"/>
                </a:solidFill>
              </a:rPr>
              <a:t>Let’s</a:t>
            </a:r>
            <a:r>
              <a:rPr lang="nl-NL" sz="5700" b="1" dirty="0">
                <a:solidFill>
                  <a:schemeClr val="bg1"/>
                </a:solidFill>
              </a:rPr>
              <a:t> Orange </a:t>
            </a:r>
            <a:r>
              <a:rPr lang="nl-NL" sz="5700" b="1" dirty="0" err="1">
                <a:solidFill>
                  <a:schemeClr val="bg1"/>
                </a:solidFill>
              </a:rPr>
              <a:t>the</a:t>
            </a:r>
            <a:r>
              <a:rPr lang="nl-NL" sz="5700" b="1" dirty="0">
                <a:solidFill>
                  <a:schemeClr val="bg1"/>
                </a:solidFill>
              </a:rPr>
              <a:t> World</a:t>
            </a:r>
            <a:endParaRPr sz="5700" b="1" dirty="0">
              <a:solidFill>
                <a:schemeClr val="bg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70D6049-F47C-48A3-A5A5-ADF0A679B4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0528" y="5767281"/>
            <a:ext cx="2877323" cy="972000"/>
          </a:xfrm>
          <a:prstGeom prst="rect">
            <a:avLst/>
          </a:prstGeom>
        </p:spPr>
      </p:pic>
      <p:pic>
        <p:nvPicPr>
          <p:cNvPr id="7" name="Google Shape;86;p1" descr="Afbeelding met tekst&#10;&#10;Automatisch gegenereerde beschrijving">
            <a:extLst>
              <a:ext uri="{FF2B5EF4-FFF2-40B4-BE49-F238E27FC236}">
                <a16:creationId xmlns:a16="http://schemas.microsoft.com/office/drawing/2014/main" id="{406AFEF5-37E2-4E11-9BDD-B384DE85C406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149" y="5648562"/>
            <a:ext cx="9144001" cy="1209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1062487" y="2121183"/>
            <a:ext cx="10067026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1400"/>
            </a:pP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De les en deze samenvatting zijn met zorg ontwikkeld door </a:t>
            </a:r>
            <a:r>
              <a:rPr lang="nl-NL" sz="18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Soroptimistclub</a:t>
            </a:r>
            <a:r>
              <a:rPr lang="nl-NL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 Isalania Zwolle Kampen</a:t>
            </a:r>
            <a:r>
              <a:rPr lang="nl-N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nl-NL" sz="18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Soroptimistclub</a:t>
            </a:r>
            <a:r>
              <a:rPr lang="nl-NL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lang="nl-NL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nl-NL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e Bilt-Bilthoven</a:t>
            </a: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 i.s.m. </a:t>
            </a:r>
            <a:r>
              <a:rPr lang="nl-NL" sz="1800" u="sng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Seneca Servicehuis</a:t>
            </a: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nl-N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Wij, </a:t>
            </a:r>
            <a:r>
              <a:rPr lang="nl-N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Soroptimisten</a:t>
            </a:r>
            <a:r>
              <a:rPr lang="nl-N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zetten ons in om de rechten, de positie én het leven van meisjes en vrouwen wereldwijd te verbeteren. </a:t>
            </a:r>
          </a:p>
          <a:p>
            <a:pPr lvl="0">
              <a:buSzPts val="1400"/>
            </a:pPr>
            <a:endParaRPr lang="nl-N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SzPts val="1400"/>
            </a:pP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We realiseren ons dat het onderwerp emoties kan oproepen en dat elke klas een eigen dynamiek kent. Je bent als (gast)docent vrij om </a:t>
            </a:r>
            <a:r>
              <a:rPr lang="nl-NL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de les naar eigen inzicht aan te passen</a:t>
            </a: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 op basis van je ervaring, het niveau van de leerlingen en de beschikbare tijd.</a:t>
            </a:r>
          </a:p>
          <a:p>
            <a:pPr lvl="0" algn="ctr">
              <a:buSzPts val="1400"/>
            </a:pPr>
            <a:endParaRPr lang="nl-N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Pts val="1400"/>
            </a:pPr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les is in de basis gemaakt voor leerlingen </a:t>
            </a: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vanaf ongeveer 15 jaar en is te gebruiken als </a:t>
            </a:r>
            <a:r>
              <a:rPr lang="nl-NL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mentorles</a:t>
            </a: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 of bij maatschappijleer (voortgezet onderwijs). Afgelopen jaren is de les ook gegeven aan diverse niveaus op zowel het middelbaar beroepsonderwijs als het hoger onderwijs.</a:t>
            </a:r>
          </a:p>
          <a:p>
            <a:pPr algn="ctr">
              <a:buSzPts val="1400"/>
            </a:pPr>
            <a:endParaRPr lang="nl-N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Pts val="1400"/>
            </a:pP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Geactualiseerd </a:t>
            </a: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op</a:t>
            </a: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 d.d. 5 september 2026</a:t>
            </a:r>
          </a:p>
          <a:p>
            <a:pPr algn="ctr">
              <a:buSzPts val="1400"/>
            </a:pPr>
            <a:endParaRPr lang="nl-N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Pts val="1400"/>
            </a:pPr>
            <a:r>
              <a:rPr lang="nl-NL" sz="1800" dirty="0">
                <a:latin typeface="Calibri" panose="020F0502020204030204" pitchFamily="34" charset="0"/>
                <a:cs typeface="Calibri" panose="020F0502020204030204" pitchFamily="34" charset="0"/>
              </a:rPr>
              <a:t>Heb je de les gegeven? We zijn benieuwd naar de ervaring. </a:t>
            </a:r>
            <a:r>
              <a:rPr lang="nl-N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Mail naar </a:t>
            </a:r>
            <a:r>
              <a:rPr lang="nl-N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tjitskevisscher@gmail.com</a:t>
            </a:r>
            <a:r>
              <a:rPr lang="nl-N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CDEF41DD-8A7E-42DB-B1AE-DC4E9B966DA5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Disclaimer </a:t>
            </a:r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69F88E8F-A293-4203-A30A-741D15FEC89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675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56431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16 dagen actie: stop geweld tegen vrouwen en meisjes.</a:t>
            </a:r>
          </a:p>
          <a:p>
            <a:pPr marL="228600" lvl="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endParaRPr lang="nl-NL" dirty="0"/>
          </a:p>
          <a:p>
            <a:pPr marL="228600" lvl="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Waarom oranje? Kleur van de dageraad in een wereld zonder geweld.</a:t>
            </a:r>
          </a:p>
        </p:txBody>
      </p:sp>
      <p:pic>
        <p:nvPicPr>
          <p:cNvPr id="6" name="Google Shape;96;p2">
            <a:extLst>
              <a:ext uri="{FF2B5EF4-FFF2-40B4-BE49-F238E27FC236}">
                <a16:creationId xmlns:a16="http://schemas.microsoft.com/office/drawing/2014/main" id="{3479E3EA-6CA9-47DE-A4CA-5135C21B09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85;p1">
            <a:extLst>
              <a:ext uri="{FF2B5EF4-FFF2-40B4-BE49-F238E27FC236}">
                <a16:creationId xmlns:a16="http://schemas.microsoft.com/office/drawing/2014/main" id="{BA4AE241-DE65-454A-99A9-5CF25FDBC5C8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Campagne Orange </a:t>
            </a:r>
            <a:r>
              <a:rPr lang="nl-NL" sz="4000" b="1" dirty="0" err="1">
                <a:solidFill>
                  <a:schemeClr val="bg1"/>
                </a:solidFill>
              </a:rPr>
              <a:t>the</a:t>
            </a:r>
            <a:r>
              <a:rPr lang="nl-NL" sz="4000" b="1" dirty="0">
                <a:solidFill>
                  <a:schemeClr val="bg1"/>
                </a:solidFill>
              </a:rPr>
              <a:t> World</a:t>
            </a:r>
          </a:p>
        </p:txBody>
      </p:sp>
      <p:pic>
        <p:nvPicPr>
          <p:cNvPr id="5" name="Google Shape;113;p4" descr="Afbeelding met persoon&#10;&#10;Automatisch gegenereerde beschrijving">
            <a:extLst>
              <a:ext uri="{FF2B5EF4-FFF2-40B4-BE49-F238E27FC236}">
                <a16:creationId xmlns:a16="http://schemas.microsoft.com/office/drawing/2014/main" id="{A89B7FC6-8F14-3CA2-20EB-649AA561BBEC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48720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668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CED1E275-75F3-6463-0236-744323969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>
            <a:extLst>
              <a:ext uri="{FF2B5EF4-FFF2-40B4-BE49-F238E27FC236}">
                <a16:creationId xmlns:a16="http://schemas.microsoft.com/office/drawing/2014/main" id="{4CFD11AD-D407-9F49-9D91-792A134014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78562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Spelregels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Stellingen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Wat is geweld?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2 filmpjes van ervaringsdeskundigen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Wat kun je zelf doen?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Opdrachten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endParaRPr lang="nl-NL" dirty="0"/>
          </a:p>
        </p:txBody>
      </p:sp>
      <p:pic>
        <p:nvPicPr>
          <p:cNvPr id="6" name="Google Shape;96;p2">
            <a:extLst>
              <a:ext uri="{FF2B5EF4-FFF2-40B4-BE49-F238E27FC236}">
                <a16:creationId xmlns:a16="http://schemas.microsoft.com/office/drawing/2014/main" id="{E2C29DFC-A314-E429-5D81-78F0EDD793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85;p1">
            <a:extLst>
              <a:ext uri="{FF2B5EF4-FFF2-40B4-BE49-F238E27FC236}">
                <a16:creationId xmlns:a16="http://schemas.microsoft.com/office/drawing/2014/main" id="{260F8708-D5F0-B679-8F00-8D5AEC26825F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Inhoud van de les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880A4E1-D656-8568-1B2B-EC2EF95219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487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8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59BECB15-594C-FE28-E05E-E86C65F4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96;p2">
            <a:extLst>
              <a:ext uri="{FF2B5EF4-FFF2-40B4-BE49-F238E27FC236}">
                <a16:creationId xmlns:a16="http://schemas.microsoft.com/office/drawing/2014/main" id="{15727C71-AC24-5663-D87F-14106402E0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>
            <a:extLst>
              <a:ext uri="{FF2B5EF4-FFF2-40B4-BE49-F238E27FC236}">
                <a16:creationId xmlns:a16="http://schemas.microsoft.com/office/drawing/2014/main" id="{BC3F61F7-A599-10E9-1503-297F847560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943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3000" dirty="0"/>
              <a:t>Informatie delen over hoe vaak geweld voorkomt.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3000" dirty="0"/>
              <a:t>Bewustwording creëren van de impact van gender-gerelateerd geweld in de samenleving.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3000" dirty="0"/>
              <a:t>Handelingsperspectief bieden: 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1900" dirty="0"/>
              <a:t>Wat kan ik anders doen?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1900" dirty="0"/>
              <a:t>Hoe kunnen we geweld stoppen?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1900" dirty="0"/>
              <a:t>Doorbreek het taboe: geweld is onacceptabel / stop wegkijken / maak incidenten bespreekbaar. </a:t>
            </a:r>
            <a:endParaRPr lang="nl-NL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endParaRPr lang="nl-NL" dirty="0"/>
          </a:p>
        </p:txBody>
      </p:sp>
      <p:sp>
        <p:nvSpPr>
          <p:cNvPr id="10" name="Google Shape;85;p1">
            <a:extLst>
              <a:ext uri="{FF2B5EF4-FFF2-40B4-BE49-F238E27FC236}">
                <a16:creationId xmlns:a16="http://schemas.microsoft.com/office/drawing/2014/main" id="{851BCD98-C6B6-8A21-98C1-CC4D4736DFEF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Doel van de les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CDE29F97-F7F6-B854-D8DF-9E8D550E9435}"/>
              </a:ext>
            </a:extLst>
          </p:cNvPr>
          <p:cNvGrpSpPr/>
          <p:nvPr/>
        </p:nvGrpSpPr>
        <p:grpSpPr>
          <a:xfrm>
            <a:off x="6701100" y="-24781"/>
            <a:ext cx="5490900" cy="6887545"/>
            <a:chOff x="6718034" y="-29544"/>
            <a:chExt cx="5492972" cy="6887545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B1C230B0-0726-95DF-0339-9E208A3D44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620" b="1"/>
            <a:stretch/>
          </p:blipFill>
          <p:spPr>
            <a:xfrm>
              <a:off x="6718034" y="-29543"/>
              <a:ext cx="5051637" cy="6887544"/>
            </a:xfrm>
            <a:prstGeom prst="rect">
              <a:avLst/>
            </a:prstGeom>
          </p:spPr>
        </p:pic>
        <p:sp>
          <p:nvSpPr>
            <p:cNvPr id="8" name="Google Shape;85;p1">
              <a:extLst>
                <a:ext uri="{FF2B5EF4-FFF2-40B4-BE49-F238E27FC236}">
                  <a16:creationId xmlns:a16="http://schemas.microsoft.com/office/drawing/2014/main" id="{767AE980-B0FE-5630-49FB-025795A40668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8546568" y="3193562"/>
              <a:ext cx="6887544" cy="441332"/>
            </a:xfrm>
            <a:prstGeom prst="rect">
              <a:avLst/>
            </a:prstGeom>
            <a:solidFill>
              <a:schemeClr val="tx2">
                <a:lumMod val="1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92500" lnSpcReduction="1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 algn="ctr">
                <a:spcBef>
                  <a:spcPts val="0"/>
                </a:spcBef>
                <a:buSzPts val="3200"/>
                <a:buFont typeface="Arial"/>
                <a:buNone/>
              </a:pPr>
              <a:endParaRPr lang="nl-NL" sz="3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778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B727F158-DC30-5ED9-7964-8600FE5B2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>
            <a:extLst>
              <a:ext uri="{FF2B5EF4-FFF2-40B4-BE49-F238E27FC236}">
                <a16:creationId xmlns:a16="http://schemas.microsoft.com/office/drawing/2014/main" id="{4E01C531-1AF1-85B2-914B-FC7C7E5389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">
            <a:extLst>
              <a:ext uri="{FF2B5EF4-FFF2-40B4-BE49-F238E27FC236}">
                <a16:creationId xmlns:a16="http://schemas.microsoft.com/office/drawing/2014/main" id="{79681B31-9B1A-5C54-AD51-71E867ACD7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500"/>
            <a:ext cx="5866591" cy="50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Veilige omgeving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Praat alleen als je dat zelf wilt</a:t>
            </a:r>
            <a:endParaRPr dirty="0"/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Gender-geweld óók tegen jongens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LHBTQIA + community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r>
              <a:rPr lang="nl-NL" sz="1800" dirty="0">
                <a:effectLst/>
                <a:latin typeface="Segoe UI"/>
              </a:rPr>
              <a:t>LHBTIQA+ staat voor lesbisch, homoseksueel, biseksueel, transgender, queer/ </a:t>
            </a:r>
            <a:r>
              <a:rPr lang="nl-NL" sz="1800" dirty="0" err="1">
                <a:effectLst/>
                <a:latin typeface="Segoe UI"/>
              </a:rPr>
              <a:t>questioning</a:t>
            </a:r>
            <a:r>
              <a:rPr lang="nl-NL" sz="1800" dirty="0">
                <a:latin typeface="Segoe UI"/>
              </a:rPr>
              <a:t>, </a:t>
            </a:r>
            <a:r>
              <a:rPr lang="nl-NL" sz="1800" dirty="0">
                <a:latin typeface="Segoe UI"/>
                <a:cs typeface="Segoe UI"/>
              </a:rPr>
              <a:t>intersekse</a:t>
            </a:r>
            <a:r>
              <a:rPr lang="nl-NL" sz="1800" dirty="0">
                <a:latin typeface="Segoe UI"/>
              </a:rPr>
              <a:t> </a:t>
            </a:r>
            <a:r>
              <a:rPr lang="nl-NL" sz="1800" dirty="0">
                <a:effectLst/>
                <a:latin typeface="Segoe UI"/>
              </a:rPr>
              <a:t>en aseksueel/aromantisch.</a:t>
            </a:r>
            <a:endParaRPr lang="nl-NL" dirty="0">
              <a:latin typeface="Segoe U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5" name="Google Shape;85;p1">
            <a:extLst>
              <a:ext uri="{FF2B5EF4-FFF2-40B4-BE49-F238E27FC236}">
                <a16:creationId xmlns:a16="http://schemas.microsoft.com/office/drawing/2014/main" id="{F85713E0-D789-3A96-2AF4-22F63F6C3660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Spelregels van deze les</a:t>
            </a:r>
          </a:p>
        </p:txBody>
      </p:sp>
      <p:pic>
        <p:nvPicPr>
          <p:cNvPr id="3" name="Afbeelding 2" descr="Afbeelding met tekst, persoon, mensen&#10;&#10;Automatisch gegenereerde beschrijving">
            <a:extLst>
              <a:ext uri="{FF2B5EF4-FFF2-40B4-BE49-F238E27FC236}">
                <a16:creationId xmlns:a16="http://schemas.microsoft.com/office/drawing/2014/main" id="{D9891004-8F42-A7D4-5685-FF45289DFA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58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7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4613950" y="3634022"/>
            <a:ext cx="253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CDEF41DD-8A7E-42DB-B1AE-DC4E9B966DA5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Stellingen </a:t>
            </a:r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69F88E8F-A293-4203-A30A-741D15FEC8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7238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019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Iemand uitschelden is ook geweld. </a:t>
            </a:r>
            <a:endParaRPr dirty="0"/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9B987BB7-40E3-4F6A-BB4F-11C84F10F4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5;p1">
            <a:extLst>
              <a:ext uri="{FF2B5EF4-FFF2-40B4-BE49-F238E27FC236}">
                <a16:creationId xmlns:a16="http://schemas.microsoft.com/office/drawing/2014/main" id="{3ECC6570-23B8-42BB-AECF-1F2807E633E9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 1</a:t>
            </a:r>
          </a:p>
        </p:txBody>
      </p:sp>
      <p:pic>
        <p:nvPicPr>
          <p:cNvPr id="3" name="Afbeelding 2" descr="Afbeelding met persoon&#10;&#10;Automatisch gegenereerde beschrijving">
            <a:extLst>
              <a:ext uri="{FF2B5EF4-FFF2-40B4-BE49-F238E27FC236}">
                <a16:creationId xmlns:a16="http://schemas.microsoft.com/office/drawing/2014/main" id="{61B8BFA7-14FF-316B-8444-7F4015B5E0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64"/>
          <a:stretch/>
        </p:blipFill>
        <p:spPr>
          <a:xfrm>
            <a:off x="6704791" y="0"/>
            <a:ext cx="6153573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68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40320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Een meisje voelt zich onveilig als ik in het donker achter haar loop.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800"/>
              <a:buChar char="•"/>
            </a:pPr>
            <a:endParaRPr dirty="0"/>
          </a:p>
        </p:txBody>
      </p:sp>
      <p:pic>
        <p:nvPicPr>
          <p:cNvPr id="6" name="Google Shape;96;p2">
            <a:extLst>
              <a:ext uri="{FF2B5EF4-FFF2-40B4-BE49-F238E27FC236}">
                <a16:creationId xmlns:a16="http://schemas.microsoft.com/office/drawing/2014/main" id="{B3AF9042-C74F-4E37-9157-317EED1031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C09DBA73-9737-439E-A7F2-B2E2416BD54C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 2 </a:t>
            </a:r>
          </a:p>
        </p:txBody>
      </p:sp>
      <p:pic>
        <p:nvPicPr>
          <p:cNvPr id="7" name="Google Shape;122;p5" descr="Afbeelding met lucht, water, buiten, silhouet&#10;&#10;Automatisch gegenereerde beschrijving">
            <a:extLst>
              <a:ext uri="{FF2B5EF4-FFF2-40B4-BE49-F238E27FC236}">
                <a16:creationId xmlns:a16="http://schemas.microsoft.com/office/drawing/2014/main" id="{5153384B-5ADF-4394-AA58-B05B2279730D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48720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6" descr="Afbeelding met buiten, hek, boom, persoon&#10;&#10;Automatisch gegenereerde beschrijvi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0"/>
            <a:ext cx="5486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522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Een meisje met een kort rokje of een naveltruitje vraagt erom nagefloten te worden.</a:t>
            </a:r>
            <a:endParaRPr dirty="0"/>
          </a:p>
        </p:txBody>
      </p:sp>
      <p:pic>
        <p:nvPicPr>
          <p:cNvPr id="6" name="Google Shape;96;p2">
            <a:extLst>
              <a:ext uri="{FF2B5EF4-FFF2-40B4-BE49-F238E27FC236}">
                <a16:creationId xmlns:a16="http://schemas.microsoft.com/office/drawing/2014/main" id="{155EB73D-0FDB-4959-8C68-3ED6164879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2CA595D7-0CE5-4219-BABC-2B795AD4B97B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 3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Als een vriend van mij een meisje lastigvalt, zeg ik daar iets van.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nl-NL" dirty="0"/>
          </a:p>
        </p:txBody>
      </p:sp>
      <p:pic>
        <p:nvPicPr>
          <p:cNvPr id="7" name="Google Shape;96;p2">
            <a:extLst>
              <a:ext uri="{FF2B5EF4-FFF2-40B4-BE49-F238E27FC236}">
                <a16:creationId xmlns:a16="http://schemas.microsoft.com/office/drawing/2014/main" id="{DAA43EF0-433D-4BB8-88F0-495B3B5621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85;p1">
            <a:extLst>
              <a:ext uri="{FF2B5EF4-FFF2-40B4-BE49-F238E27FC236}">
                <a16:creationId xmlns:a16="http://schemas.microsoft.com/office/drawing/2014/main" id="{88702255-1D3A-451C-A5B1-9AD9A086A95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 4 </a:t>
            </a:r>
          </a:p>
        </p:txBody>
      </p:sp>
      <p:pic>
        <p:nvPicPr>
          <p:cNvPr id="3" name="Afbeelding 2" descr="Afbeelding met persoon, binnen&#10;&#10;Automatisch gegenereerde beschrijving">
            <a:extLst>
              <a:ext uri="{FF2B5EF4-FFF2-40B4-BE49-F238E27FC236}">
                <a16:creationId xmlns:a16="http://schemas.microsoft.com/office/drawing/2014/main" id="{A8BC5013-1759-97F9-6BD4-A20256A6F3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820" y="0"/>
            <a:ext cx="5486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17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 err="1"/>
              <a:t>Sexting</a:t>
            </a:r>
            <a:r>
              <a:rPr lang="nl-NL" dirty="0"/>
              <a:t> is oké, doorsturen niet.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nl-NL" dirty="0"/>
          </a:p>
        </p:txBody>
      </p:sp>
      <p:pic>
        <p:nvPicPr>
          <p:cNvPr id="7" name="Google Shape;96;p2">
            <a:extLst>
              <a:ext uri="{FF2B5EF4-FFF2-40B4-BE49-F238E27FC236}">
                <a16:creationId xmlns:a16="http://schemas.microsoft.com/office/drawing/2014/main" id="{DAA43EF0-433D-4BB8-88F0-495B3B5621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85;p1">
            <a:extLst>
              <a:ext uri="{FF2B5EF4-FFF2-40B4-BE49-F238E27FC236}">
                <a16:creationId xmlns:a16="http://schemas.microsoft.com/office/drawing/2014/main" id="{88702255-1D3A-451C-A5B1-9AD9A086A95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 5 </a:t>
            </a:r>
          </a:p>
        </p:txBody>
      </p:sp>
      <p:pic>
        <p:nvPicPr>
          <p:cNvPr id="3" name="Afbeelding 2" descr="Afbeelding met persoon, binnen, vrouw, computer&#10;&#10;Automatisch gegenereerde beschrijving">
            <a:extLst>
              <a:ext uri="{FF2B5EF4-FFF2-40B4-BE49-F238E27FC236}">
                <a16:creationId xmlns:a16="http://schemas.microsoft.com/office/drawing/2014/main" id="{9544092A-DB8D-B466-9499-585DC0166F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487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55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Als ik iemand zie met een blauwe plek op de arm, dan vraag ik wat er is gebeurd. </a:t>
            </a:r>
          </a:p>
        </p:txBody>
      </p:sp>
      <p:pic>
        <p:nvPicPr>
          <p:cNvPr id="7" name="Google Shape;96;p2">
            <a:extLst>
              <a:ext uri="{FF2B5EF4-FFF2-40B4-BE49-F238E27FC236}">
                <a16:creationId xmlns:a16="http://schemas.microsoft.com/office/drawing/2014/main" id="{DAA43EF0-433D-4BB8-88F0-495B3B5621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85;p1">
            <a:extLst>
              <a:ext uri="{FF2B5EF4-FFF2-40B4-BE49-F238E27FC236}">
                <a16:creationId xmlns:a16="http://schemas.microsoft.com/office/drawing/2014/main" id="{88702255-1D3A-451C-A5B1-9AD9A086A95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 6</a:t>
            </a:r>
          </a:p>
        </p:txBody>
      </p:sp>
      <p:pic>
        <p:nvPicPr>
          <p:cNvPr id="4" name="Afbeelding 3" descr="Afbeelding met tekst, Menselijk gezicht, schermopname, persoon&#10;&#10;Automatisch gegenereerde beschrijving">
            <a:extLst>
              <a:ext uri="{FF2B5EF4-FFF2-40B4-BE49-F238E27FC236}">
                <a16:creationId xmlns:a16="http://schemas.microsoft.com/office/drawing/2014/main" id="{5D2CBC66-8BA6-7416-666C-8C05DB9FE6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993"/>
          <a:stretch/>
        </p:blipFill>
        <p:spPr>
          <a:xfrm>
            <a:off x="6704792" y="0"/>
            <a:ext cx="5487208" cy="685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B78D31B9-1386-CDB8-50A4-B91C81DF1C38}"/>
              </a:ext>
            </a:extLst>
          </p:cNvPr>
          <p:cNvSpPr txBox="1"/>
          <p:nvPr/>
        </p:nvSpPr>
        <p:spPr>
          <a:xfrm>
            <a:off x="6926761" y="6553372"/>
            <a:ext cx="2521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>
                <a:solidFill>
                  <a:schemeClr val="bg1"/>
                </a:solidFill>
              </a:rPr>
              <a:t>Bron foto: GGD Groningen | congres</a:t>
            </a:r>
          </a:p>
        </p:txBody>
      </p:sp>
    </p:spTree>
    <p:extLst>
      <p:ext uri="{BB962C8B-B14F-4D97-AF65-F5344CB8AC3E}">
        <p14:creationId xmlns:p14="http://schemas.microsoft.com/office/powerpoint/2010/main" val="2603319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Als ik zie dat iemand in mijn klas vaak verdrietig is, dan vraag ik hoe het thuis gaat.</a:t>
            </a:r>
          </a:p>
        </p:txBody>
      </p:sp>
      <p:pic>
        <p:nvPicPr>
          <p:cNvPr id="7" name="Google Shape;96;p2">
            <a:extLst>
              <a:ext uri="{FF2B5EF4-FFF2-40B4-BE49-F238E27FC236}">
                <a16:creationId xmlns:a16="http://schemas.microsoft.com/office/drawing/2014/main" id="{DAA43EF0-433D-4BB8-88F0-495B3B5621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85;p1">
            <a:extLst>
              <a:ext uri="{FF2B5EF4-FFF2-40B4-BE49-F238E27FC236}">
                <a16:creationId xmlns:a16="http://schemas.microsoft.com/office/drawing/2014/main" id="{88702255-1D3A-451C-A5B1-9AD9A086A95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Stelling 7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B5E8668-55F6-9555-3A08-3D0B296BD6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708" r="9237"/>
          <a:stretch/>
        </p:blipFill>
        <p:spPr>
          <a:xfrm>
            <a:off x="6701813" y="0"/>
            <a:ext cx="5490187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8196BAC-7218-3A2E-E76A-06A0A12D1D3F}"/>
              </a:ext>
            </a:extLst>
          </p:cNvPr>
          <p:cNvSpPr txBox="1"/>
          <p:nvPr/>
        </p:nvSpPr>
        <p:spPr>
          <a:xfrm>
            <a:off x="6926761" y="6553372"/>
            <a:ext cx="2521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>
                <a:solidFill>
                  <a:schemeClr val="bg1"/>
                </a:solidFill>
              </a:rPr>
              <a:t>Bron foto: Schooltv.nl</a:t>
            </a:r>
          </a:p>
        </p:txBody>
      </p:sp>
    </p:spTree>
    <p:extLst>
      <p:ext uri="{BB962C8B-B14F-4D97-AF65-F5344CB8AC3E}">
        <p14:creationId xmlns:p14="http://schemas.microsoft.com/office/powerpoint/2010/main" val="1549100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25E8E299-B2BE-8E95-4085-AFA3CFAA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>
            <a:extLst>
              <a:ext uri="{FF2B5EF4-FFF2-40B4-BE49-F238E27FC236}">
                <a16:creationId xmlns:a16="http://schemas.microsoft.com/office/drawing/2014/main" id="{A249E38D-B569-FBE4-DDA5-98216C379A23}"/>
              </a:ext>
            </a:extLst>
          </p:cNvPr>
          <p:cNvSpPr txBox="1"/>
          <p:nvPr/>
        </p:nvSpPr>
        <p:spPr>
          <a:xfrm>
            <a:off x="4613950" y="3634022"/>
            <a:ext cx="253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31D18BE3-12DB-6C5D-A7EE-4B7E33641BB7}"/>
              </a:ext>
            </a:extLst>
          </p:cNvPr>
          <p:cNvSpPr txBox="1">
            <a:spLocks/>
          </p:cNvSpPr>
          <p:nvPr/>
        </p:nvSpPr>
        <p:spPr>
          <a:xfrm>
            <a:off x="0" y="3242003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Korte film van een ervaringsdeskundige </a:t>
            </a:r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17DA4B60-435D-4E37-9825-C73A90960F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9540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Orange the World | Tessel">
            <a:hlinkClick r:id="" action="ppaction://media"/>
            <a:extLst>
              <a:ext uri="{FF2B5EF4-FFF2-40B4-BE49-F238E27FC236}">
                <a16:creationId xmlns:a16="http://schemas.microsoft.com/office/drawing/2014/main" id="{BFC74126-7448-4307-87E1-D10C4D799F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88481"/>
          </a:xfrm>
          <a:prstGeom prst="rect">
            <a:avLst/>
          </a:prstGeom>
        </p:spPr>
      </p:pic>
      <p:sp>
        <p:nvSpPr>
          <p:cNvPr id="12" name="Google Shape;85;p1">
            <a:extLst>
              <a:ext uri="{FF2B5EF4-FFF2-40B4-BE49-F238E27FC236}">
                <a16:creationId xmlns:a16="http://schemas.microsoft.com/office/drawing/2014/main" id="{88702255-1D3A-451C-A5B1-9AD9A086A95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‘Ervaringsdeskundige’ Tessel </a:t>
            </a:r>
          </a:p>
        </p:txBody>
      </p:sp>
    </p:spTree>
    <p:extLst>
      <p:ext uri="{BB962C8B-B14F-4D97-AF65-F5344CB8AC3E}">
        <p14:creationId xmlns:p14="http://schemas.microsoft.com/office/powerpoint/2010/main" val="34474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4613950" y="3634022"/>
            <a:ext cx="253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CDEF41DD-8A7E-42DB-B1AE-DC4E9B966DA5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Feiten &amp; cijfers</a:t>
            </a:r>
          </a:p>
        </p:txBody>
      </p:sp>
      <p:pic>
        <p:nvPicPr>
          <p:cNvPr id="8" name="Google Shape;96;p2">
            <a:extLst>
              <a:ext uri="{FF2B5EF4-FFF2-40B4-BE49-F238E27FC236}">
                <a16:creationId xmlns:a16="http://schemas.microsoft.com/office/drawing/2014/main" id="{C428DA86-1EA2-45BA-9198-5F213F8E7B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5649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72804-F53E-482A-BEB7-D51B43B7C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D943D3B7-8FFE-4B75-A944-F1F378AA9E7A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Wat verstaan we onder geweld? </a:t>
            </a:r>
          </a:p>
        </p:txBody>
      </p:sp>
      <p:pic>
        <p:nvPicPr>
          <p:cNvPr id="6" name="Google Shape;96;p2">
            <a:extLst>
              <a:ext uri="{FF2B5EF4-FFF2-40B4-BE49-F238E27FC236}">
                <a16:creationId xmlns:a16="http://schemas.microsoft.com/office/drawing/2014/main" id="{5C510CF1-6CDC-4A0D-BC5F-198B86790D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5B2ED4A-4889-B065-5212-655893188D5A}"/>
              </a:ext>
            </a:extLst>
          </p:cNvPr>
          <p:cNvSpPr txBox="1">
            <a:spLocks/>
          </p:cNvSpPr>
          <p:nvPr/>
        </p:nvSpPr>
        <p:spPr>
          <a:xfrm>
            <a:off x="6849533" y="1805997"/>
            <a:ext cx="628226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(Seksuele) intimidatie 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200" dirty="0"/>
              <a:t>op het werk 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200" dirty="0"/>
              <a:t>in de horeca 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200" dirty="0"/>
              <a:t>bij sportvereniging 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200" dirty="0"/>
              <a:t>op straat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 err="1"/>
              <a:t>Stalking</a:t>
            </a:r>
            <a:endParaRPr lang="nl-NL" sz="2600" dirty="0"/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 err="1"/>
              <a:t>Eergerelateerd</a:t>
            </a:r>
            <a:r>
              <a:rPr lang="nl-NL" sz="2600" dirty="0"/>
              <a:t> geweld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Gedwongen prostitutie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Uitbuiting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Gedwongen huwelijken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 err="1"/>
              <a:t>Sextortion</a:t>
            </a:r>
            <a:r>
              <a:rPr lang="nl-NL" sz="2600" dirty="0"/>
              <a:t> </a:t>
            </a:r>
          </a:p>
          <a:p>
            <a:pPr marL="0" indent="0">
              <a:spcBef>
                <a:spcPts val="0"/>
              </a:spcBef>
              <a:buClr>
                <a:srgbClr val="FF6600"/>
              </a:buClr>
              <a:buSzPts val="2800"/>
              <a:buFont typeface="Arial"/>
              <a:buNone/>
            </a:pP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AC2CDD-43AB-4A01-A12E-F8105425E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282267" cy="4351338"/>
          </a:xfrm>
        </p:spPr>
        <p:txBody>
          <a:bodyPr>
            <a:no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(</a:t>
            </a:r>
            <a:r>
              <a:rPr lang="nl-NL" sz="2600" dirty="0" err="1"/>
              <a:t>Kinder</a:t>
            </a:r>
            <a:r>
              <a:rPr lang="nl-NL" sz="2600" dirty="0"/>
              <a:t>)mishandeling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Emotionele of psychische verwaarlozing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Huiselijk en seksueel geweld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Drogeren tijdens uitgaan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Overvallen / bedreiging / beroving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Online pesten / </a:t>
            </a:r>
            <a:r>
              <a:rPr lang="nl-NL" sz="2600" dirty="0" err="1"/>
              <a:t>sexting</a:t>
            </a:r>
            <a:r>
              <a:rPr lang="nl-NL" sz="2600" dirty="0"/>
              <a:t> / cybergeweld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‘</a:t>
            </a:r>
            <a:r>
              <a:rPr lang="nl-NL" sz="2600" dirty="0" err="1"/>
              <a:t>Deep</a:t>
            </a:r>
            <a:r>
              <a:rPr lang="nl-NL" sz="2600" dirty="0"/>
              <a:t> </a:t>
            </a:r>
            <a:r>
              <a:rPr lang="nl-NL" sz="2600" dirty="0" err="1"/>
              <a:t>nudes</a:t>
            </a:r>
            <a:r>
              <a:rPr lang="nl-NL" sz="2600" dirty="0"/>
              <a:t>’ 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Grensoverschrijdend gedrag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Seksueel misbruik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sz="2600" dirty="0"/>
              <a:t>Pesten</a:t>
            </a:r>
            <a:endParaRPr lang="nl-NL" sz="2400" dirty="0"/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endParaRPr lang="nl-NL" sz="2600" dirty="0"/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endParaRPr lang="nl-NL" sz="26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89EC1EA-D4AB-4F17-B05E-761507310505}"/>
              </a:ext>
            </a:extLst>
          </p:cNvPr>
          <p:cNvSpPr txBox="1"/>
          <p:nvPr/>
        </p:nvSpPr>
        <p:spPr>
          <a:xfrm rot="20860895">
            <a:off x="195766" y="3446797"/>
            <a:ext cx="11649996" cy="70788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/>
                </a:solidFill>
              </a:rPr>
              <a:t>Vaak kennen slachtoffers en daders elkaar!</a:t>
            </a:r>
          </a:p>
        </p:txBody>
      </p:sp>
    </p:spTree>
    <p:extLst>
      <p:ext uri="{BB962C8B-B14F-4D97-AF65-F5344CB8AC3E}">
        <p14:creationId xmlns:p14="http://schemas.microsoft.com/office/powerpoint/2010/main" val="220341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3" grpId="0" build="p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45FBC30-D936-44A0-966C-FDEB173AB5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7215" y="0"/>
            <a:ext cx="6617569" cy="6825917"/>
          </a:xfrm>
          <a:prstGeom prst="rect">
            <a:avLst/>
          </a:prstGeom>
        </p:spPr>
      </p:pic>
      <p:pic>
        <p:nvPicPr>
          <p:cNvPr id="6" name="Google Shape;96;p2">
            <a:extLst>
              <a:ext uri="{FF2B5EF4-FFF2-40B4-BE49-F238E27FC236}">
                <a16:creationId xmlns:a16="http://schemas.microsoft.com/office/drawing/2014/main" id="{D8B7799C-5E82-431F-82A9-3B4BDA79BF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85;p1">
            <a:extLst>
              <a:ext uri="{FF2B5EF4-FFF2-40B4-BE49-F238E27FC236}">
                <a16:creationId xmlns:a16="http://schemas.microsoft.com/office/drawing/2014/main" id="{DB62CEC5-BB9E-40AC-9F6E-71E4DE047505}"/>
              </a:ext>
            </a:extLst>
          </p:cNvPr>
          <p:cNvSpPr txBox="1">
            <a:spLocks/>
          </p:cNvSpPr>
          <p:nvPr/>
        </p:nvSpPr>
        <p:spPr>
          <a:xfrm>
            <a:off x="-1" y="637309"/>
            <a:ext cx="5314123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Piramide van geweld </a:t>
            </a:r>
          </a:p>
        </p:txBody>
      </p:sp>
    </p:spTree>
    <p:extLst>
      <p:ext uri="{BB962C8B-B14F-4D97-AF65-F5344CB8AC3E}">
        <p14:creationId xmlns:p14="http://schemas.microsoft.com/office/powerpoint/2010/main" val="1945734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85;p1">
            <a:extLst>
              <a:ext uri="{FF2B5EF4-FFF2-40B4-BE49-F238E27FC236}">
                <a16:creationId xmlns:a16="http://schemas.microsoft.com/office/drawing/2014/main" id="{28026E4C-752A-4D87-9BE4-28364356396B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Voorbeelden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C0280B68-465B-43B3-C68F-897530E4BEEB}"/>
              </a:ext>
            </a:extLst>
          </p:cNvPr>
          <p:cNvGrpSpPr/>
          <p:nvPr/>
        </p:nvGrpSpPr>
        <p:grpSpPr>
          <a:xfrm>
            <a:off x="7176567" y="514516"/>
            <a:ext cx="4363837" cy="3932237"/>
            <a:chOff x="7469930" y="1713785"/>
            <a:chExt cx="4363837" cy="3932237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5285A44A-CE37-1A47-054E-A232AE29B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54477">
              <a:off x="7469930" y="1713785"/>
              <a:ext cx="4069608" cy="3932237"/>
            </a:xfrm>
            <a:prstGeom prst="rect">
              <a:avLst/>
            </a:prstGeom>
          </p:spPr>
        </p:pic>
        <p:sp>
          <p:nvSpPr>
            <p:cNvPr id="4" name="Google Shape;85;p1">
              <a:extLst>
                <a:ext uri="{FF2B5EF4-FFF2-40B4-BE49-F238E27FC236}">
                  <a16:creationId xmlns:a16="http://schemas.microsoft.com/office/drawing/2014/main" id="{8D99714D-562F-5759-BC86-70B209CFA10E}"/>
                </a:ext>
              </a:extLst>
            </p:cNvPr>
            <p:cNvSpPr txBox="1">
              <a:spLocks/>
            </p:cNvSpPr>
            <p:nvPr/>
          </p:nvSpPr>
          <p:spPr>
            <a:xfrm rot="778811">
              <a:off x="7843187" y="2078868"/>
              <a:ext cx="3990580" cy="3571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47500" lnSpcReduction="2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 algn="ctr">
                <a:spcBef>
                  <a:spcPts val="0"/>
                </a:spcBef>
                <a:buSzPts val="3200"/>
                <a:buFont typeface="Arial"/>
                <a:buNone/>
              </a:pPr>
              <a:endParaRPr lang="nl-NL" b="1" dirty="0">
                <a:solidFill>
                  <a:schemeClr val="bg1"/>
                </a:solidFill>
              </a:endParaRPr>
            </a:p>
            <a:p>
              <a:pPr marL="0" indent="0" algn="ctr">
                <a:lnSpc>
                  <a:spcPct val="70000"/>
                </a:lnSpc>
                <a:spcBef>
                  <a:spcPts val="0"/>
                </a:spcBef>
                <a:buSzPts val="3200"/>
                <a:buNone/>
              </a:pPr>
              <a:r>
                <a:rPr lang="nl-NL" b="1" dirty="0">
                  <a:solidFill>
                    <a:schemeClr val="bg1"/>
                  </a:solidFill>
                </a:rPr>
                <a:t>Voorbeeld uit België</a:t>
              </a:r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F768BF0C-669B-E783-6DD3-71E3399E623D}"/>
              </a:ext>
            </a:extLst>
          </p:cNvPr>
          <p:cNvGrpSpPr/>
          <p:nvPr/>
        </p:nvGrpSpPr>
        <p:grpSpPr>
          <a:xfrm rot="447533">
            <a:off x="5037619" y="2288384"/>
            <a:ext cx="6997594" cy="4410075"/>
            <a:chOff x="2566988" y="1223962"/>
            <a:chExt cx="6997594" cy="4410075"/>
          </a:xfrm>
        </p:grpSpPr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BE906F49-7900-4F4A-B387-1B7C2DF2F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57"/>
            <a:stretch/>
          </p:blipFill>
          <p:spPr>
            <a:xfrm>
              <a:off x="2566988" y="1223962"/>
              <a:ext cx="6997594" cy="4410075"/>
            </a:xfrm>
            <a:prstGeom prst="rect">
              <a:avLst/>
            </a:prstGeom>
          </p:spPr>
        </p:pic>
        <p:sp>
          <p:nvSpPr>
            <p:cNvPr id="13" name="Google Shape;85;p1">
              <a:extLst>
                <a:ext uri="{FF2B5EF4-FFF2-40B4-BE49-F238E27FC236}">
                  <a16:creationId xmlns:a16="http://schemas.microsoft.com/office/drawing/2014/main" id="{7DFD3647-8C1D-42C5-84A4-7A2FA3EB65FB}"/>
                </a:ext>
              </a:extLst>
            </p:cNvPr>
            <p:cNvSpPr txBox="1">
              <a:spLocks/>
            </p:cNvSpPr>
            <p:nvPr/>
          </p:nvSpPr>
          <p:spPr>
            <a:xfrm>
              <a:off x="2566988" y="1346642"/>
              <a:ext cx="6997594" cy="784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85000" lnSpcReduction="1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 algn="ctr">
                <a:spcBef>
                  <a:spcPts val="0"/>
                </a:spcBef>
                <a:buSzPts val="3200"/>
                <a:buFont typeface="Arial"/>
                <a:buNone/>
              </a:pPr>
              <a:endParaRPr lang="nl-NL" sz="3000" b="1" dirty="0">
                <a:solidFill>
                  <a:schemeClr val="bg1"/>
                </a:solidFill>
              </a:endParaRPr>
            </a:p>
            <a:p>
              <a:pPr marL="0" indent="0" algn="ctr">
                <a:lnSpc>
                  <a:spcPct val="70000"/>
                </a:lnSpc>
                <a:spcBef>
                  <a:spcPts val="0"/>
                </a:spcBef>
                <a:buSzPts val="3200"/>
                <a:buNone/>
              </a:pPr>
              <a:r>
                <a:rPr lang="nl-NL" sz="3700" b="1" dirty="0">
                  <a:solidFill>
                    <a:schemeClr val="bg1"/>
                  </a:solidFill>
                </a:rPr>
                <a:t>Grensoverschrijdend gedrag in de horeca</a:t>
              </a:r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06CA5806-D103-B2B0-D96F-D7B47149DEED}"/>
              </a:ext>
            </a:extLst>
          </p:cNvPr>
          <p:cNvGrpSpPr/>
          <p:nvPr/>
        </p:nvGrpSpPr>
        <p:grpSpPr>
          <a:xfrm rot="20672801">
            <a:off x="154541" y="3232544"/>
            <a:ext cx="6396171" cy="3585113"/>
            <a:chOff x="5795658" y="2342671"/>
            <a:chExt cx="6396171" cy="3585113"/>
          </a:xfrm>
        </p:grpSpPr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1BC4B5A1-67D9-55E3-54CB-D168F433707E}"/>
                </a:ext>
              </a:extLst>
            </p:cNvPr>
            <p:cNvSpPr txBox="1"/>
            <p:nvPr/>
          </p:nvSpPr>
          <p:spPr>
            <a:xfrm rot="778203">
              <a:off x="6200461" y="2342671"/>
              <a:ext cx="5991368" cy="307777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Seksueel misbruik op diverse scholen in Nederland  </a:t>
              </a:r>
              <a:r>
                <a:rPr lang="nl-NL" sz="600" dirty="0">
                  <a:solidFill>
                    <a:schemeClr val="bg1"/>
                  </a:solidFill>
                </a:rPr>
                <a:t>(foto ANP)</a:t>
              </a:r>
            </a:p>
          </p:txBody>
        </p:sp>
        <p:pic>
          <p:nvPicPr>
            <p:cNvPr id="17" name="Afbeelding 16" descr="Afbeelding met Kledinghanger, kast, Bagage en tassen, garderobe&#10;&#10;Automatisch gegenereerde beschrijving">
              <a:extLst>
                <a:ext uri="{FF2B5EF4-FFF2-40B4-BE49-F238E27FC236}">
                  <a16:creationId xmlns:a16="http://schemas.microsoft.com/office/drawing/2014/main" id="{D275751D-2C0D-33B3-B79E-AB8F2F165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773853">
              <a:off x="5795658" y="2561074"/>
              <a:ext cx="5985262" cy="3366710"/>
            </a:xfrm>
            <a:prstGeom prst="rect">
              <a:avLst/>
            </a:prstGeom>
          </p:spPr>
        </p:pic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05520C2-8DAF-74E5-106D-887C2187F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38541">
            <a:off x="173125" y="1055137"/>
            <a:ext cx="4846207" cy="4004764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id="{A16218A6-376C-570A-F17E-E7552C9E558F}"/>
              </a:ext>
            </a:extLst>
          </p:cNvPr>
          <p:cNvGrpSpPr/>
          <p:nvPr/>
        </p:nvGrpSpPr>
        <p:grpSpPr>
          <a:xfrm rot="21137973">
            <a:off x="296511" y="685492"/>
            <a:ext cx="4600213" cy="3272836"/>
            <a:chOff x="4086523" y="5244610"/>
            <a:chExt cx="3968839" cy="3001153"/>
          </a:xfrm>
        </p:grpSpPr>
        <p:pic>
          <p:nvPicPr>
            <p:cNvPr id="2" name="Picture 2" descr="Onderwijs">
              <a:extLst>
                <a:ext uri="{FF2B5EF4-FFF2-40B4-BE49-F238E27FC236}">
                  <a16:creationId xmlns:a16="http://schemas.microsoft.com/office/drawing/2014/main" id="{FE32E5F2-261C-8CF9-76CB-E84D216AB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6524" y="5486757"/>
              <a:ext cx="3968838" cy="2759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3C8C0622-4860-2976-FB25-48CF6DD047F1}"/>
                </a:ext>
              </a:extLst>
            </p:cNvPr>
            <p:cNvSpPr txBox="1"/>
            <p:nvPr/>
          </p:nvSpPr>
          <p:spPr>
            <a:xfrm>
              <a:off x="4086523" y="5244610"/>
              <a:ext cx="3962332" cy="282228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Bangalijsten op scholen </a:t>
              </a:r>
              <a:r>
                <a:rPr lang="nl-NL" sz="600" dirty="0">
                  <a:solidFill>
                    <a:schemeClr val="bg1"/>
                  </a:solidFill>
                </a:rPr>
                <a:t>(foto LRN)</a:t>
              </a:r>
            </a:p>
          </p:txBody>
        </p: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B3A9B9E-45C6-7D00-B50F-1FAB8FB82F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5037">
            <a:off x="5259494" y="1459091"/>
            <a:ext cx="6939681" cy="5220114"/>
          </a:xfrm>
          <a:prstGeom prst="rect">
            <a:avLst/>
          </a:prstGeom>
        </p:spPr>
      </p:pic>
      <p:pic>
        <p:nvPicPr>
          <p:cNvPr id="1028" name="Picture 4" descr="Manoshopere? Red Pill Community TRUTH? OR Male - One News Page VIDEO">
            <a:extLst>
              <a:ext uri="{FF2B5EF4-FFF2-40B4-BE49-F238E27FC236}">
                <a16:creationId xmlns:a16="http://schemas.microsoft.com/office/drawing/2014/main" id="{FF632538-C386-DCFF-03FA-086044A43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516" y="3212403"/>
            <a:ext cx="5988402" cy="336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1920x1080 Wij eisen de nacht op">
            <a:extLst>
              <a:ext uri="{FF2B5EF4-FFF2-40B4-BE49-F238E27FC236}">
                <a16:creationId xmlns:a16="http://schemas.microsoft.com/office/drawing/2014/main" id="{5B391CB6-EA88-C283-7D9E-72BC0DEDD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64" y="3644309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ep 25">
            <a:extLst>
              <a:ext uri="{FF2B5EF4-FFF2-40B4-BE49-F238E27FC236}">
                <a16:creationId xmlns:a16="http://schemas.microsoft.com/office/drawing/2014/main" id="{706DC99B-84F4-5CF1-EB12-4BCE3923B320}"/>
              </a:ext>
            </a:extLst>
          </p:cNvPr>
          <p:cNvGrpSpPr/>
          <p:nvPr/>
        </p:nvGrpSpPr>
        <p:grpSpPr>
          <a:xfrm>
            <a:off x="5646321" y="1760066"/>
            <a:ext cx="6478791" cy="3947721"/>
            <a:chOff x="5752182" y="1800710"/>
            <a:chExt cx="6478791" cy="3947721"/>
          </a:xfrm>
        </p:grpSpPr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487B40DC-C058-25D7-160A-ACC623E5B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53247" y="2106372"/>
              <a:ext cx="6477726" cy="3642059"/>
            </a:xfrm>
            <a:prstGeom prst="rect">
              <a:avLst/>
            </a:prstGeom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BA2BC4BD-E6E0-2282-180B-4030242A65E9}"/>
                </a:ext>
              </a:extLst>
            </p:cNvPr>
            <p:cNvSpPr txBox="1"/>
            <p:nvPr/>
          </p:nvSpPr>
          <p:spPr>
            <a:xfrm>
              <a:off x="5752182" y="1800710"/>
              <a:ext cx="6477726" cy="307777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>
                  <a:solidFill>
                    <a:schemeClr val="bg1"/>
                  </a:solidFill>
                </a:rPr>
                <a:t>artikel NOS 31/08/25</a:t>
              </a:r>
            </a:p>
          </p:txBody>
        </p:sp>
      </p:grp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1897109F-5183-C56F-E032-7943D5E466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132" y="503849"/>
            <a:ext cx="3159425" cy="475018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00FB910-776E-A6CD-AD7F-9662B13CEE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09607" y="1480685"/>
            <a:ext cx="8693597" cy="484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9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96;p2">
            <a:extLst>
              <a:ext uri="{FF2B5EF4-FFF2-40B4-BE49-F238E27FC236}">
                <a16:creationId xmlns:a16="http://schemas.microsoft.com/office/drawing/2014/main" id="{7FF01D3A-3EDE-4171-985F-568648F823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6;p2">
            <a:extLst>
              <a:ext uri="{FF2B5EF4-FFF2-40B4-BE49-F238E27FC236}">
                <a16:creationId xmlns:a16="http://schemas.microsoft.com/office/drawing/2014/main" id="{90B69A9B-BA3E-405F-93B0-3B573009F4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59ABFD97-B41C-4514-9697-E762C6701C34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Cijfers</a:t>
            </a:r>
          </a:p>
        </p:txBody>
      </p:sp>
      <p:pic>
        <p:nvPicPr>
          <p:cNvPr id="9" name="Google Shape;155;p9" descr="Afbeelding met persoon, kleding&#10;&#10;Automatisch gegenereerde beschrijving">
            <a:extLst>
              <a:ext uri="{FF2B5EF4-FFF2-40B4-BE49-F238E27FC236}">
                <a16:creationId xmlns:a16="http://schemas.microsoft.com/office/drawing/2014/main" id="{CEFFC797-C47E-4AE2-B89A-BA2034E1ACB8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49584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60909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ts val="2800"/>
              <a:buNone/>
            </a:pPr>
            <a:r>
              <a:rPr lang="nl-NL" dirty="0"/>
              <a:t>Wereldwijd</a:t>
            </a:r>
            <a:endParaRPr dirty="0"/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Per jaar 85.000 vrouwen vermoord </a:t>
            </a:r>
            <a:r>
              <a:rPr lang="nl-NL" sz="1800" dirty="0">
                <a:solidFill>
                  <a:schemeClr val="tx1"/>
                </a:solidFill>
              </a:rPr>
              <a:t>(2023) </a:t>
            </a:r>
            <a:endParaRPr sz="1800" dirty="0">
              <a:solidFill>
                <a:schemeClr val="tx1"/>
              </a:solidFill>
            </a:endParaRPr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Elke 10 minuten wordt ergens ter wereld een vrouw of meisje vermoord door haar intieme partner of familielid</a:t>
            </a:r>
            <a:endParaRPr lang="nl-NL" dirty="0"/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1 op de 3 vrouwen is slachtoffer van huiselijk geweld </a:t>
            </a:r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1 op de 3 kinderen groeit op in een gezin met ernstig lichamelijk of geestelijk geweld</a:t>
            </a:r>
          </a:p>
          <a:p>
            <a:pPr marL="457200" lvl="2" indent="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endParaRPr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ts val="2800"/>
              <a:buNone/>
              <a:tabLst>
                <a:tab pos="6640513" algn="l"/>
              </a:tabLst>
            </a:pPr>
            <a:r>
              <a:rPr lang="nl-NL" sz="3000" dirty="0"/>
              <a:t>Nederland</a:t>
            </a:r>
            <a:endParaRPr sz="3000" dirty="0"/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Iedere 10 dagen sterft 1 vrouw door geweld in huis (cijfers CBS 2025 en politie)</a:t>
            </a:r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(Seksueel) grensoverschrijdend gedrag</a:t>
            </a:r>
          </a:p>
          <a:p>
            <a:pPr marL="819150" lvl="3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600" dirty="0"/>
              <a:t>53% van de meisjes en vrouwen</a:t>
            </a:r>
          </a:p>
          <a:p>
            <a:pPr marL="819150" lvl="3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600" dirty="0"/>
              <a:t>19% van de jongens en mannen</a:t>
            </a:r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Media, cultuur en horeca: &gt; 50 % seksuele intimidatie (cijfers FNV 2023)</a:t>
            </a:r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Grote steden: veel straatintimidatie</a:t>
            </a:r>
          </a:p>
          <a:p>
            <a:pPr marL="361950" lvl="2" indent="-361950">
              <a:lnSpc>
                <a:spcPct val="10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800" dirty="0"/>
              <a:t>1 op de 5 jongeren slachtoffer van huiselijk geweld (cijfers CBS 2024) </a:t>
            </a:r>
            <a:endParaRPr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75358D63-D11C-2163-17B4-C7428E215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>
            <a:extLst>
              <a:ext uri="{FF2B5EF4-FFF2-40B4-BE49-F238E27FC236}">
                <a16:creationId xmlns:a16="http://schemas.microsoft.com/office/drawing/2014/main" id="{38CE8907-DF45-5DF8-6CE7-C9834F4654DF}"/>
              </a:ext>
            </a:extLst>
          </p:cNvPr>
          <p:cNvSpPr txBox="1"/>
          <p:nvPr/>
        </p:nvSpPr>
        <p:spPr>
          <a:xfrm>
            <a:off x="4613950" y="3634022"/>
            <a:ext cx="253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7FDDD675-6959-062D-90DB-C9EC9F3D9CC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Herken de signalen in een relatie</a:t>
            </a:r>
          </a:p>
        </p:txBody>
      </p:sp>
      <p:pic>
        <p:nvPicPr>
          <p:cNvPr id="8" name="Google Shape;96;p2">
            <a:extLst>
              <a:ext uri="{FF2B5EF4-FFF2-40B4-BE49-F238E27FC236}">
                <a16:creationId xmlns:a16="http://schemas.microsoft.com/office/drawing/2014/main" id="{11AD35B3-A804-089F-9790-539C0BD519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9818B146-5709-4A06-3F4A-B88ADF90ED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912" t="1430" b="76843"/>
          <a:stretch>
            <a:fillRect/>
          </a:stretch>
        </p:blipFill>
        <p:spPr>
          <a:xfrm>
            <a:off x="7670800" y="2414284"/>
            <a:ext cx="4187540" cy="3483760"/>
          </a:xfrm>
          <a:prstGeom prst="rect">
            <a:avLst/>
          </a:prstGeom>
        </p:spPr>
      </p:pic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92BAC261-3141-C0AC-DC36-E3C793AC53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8326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De ‘thermometer’ voor jouw relatie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je relatie is gezond als je partner….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‘zeg nee en zoek hulp’ als je deze signalen herkent bij jouw partner ….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</a:pPr>
            <a:r>
              <a:rPr lang="nl-NL" dirty="0"/>
              <a:t>‘wees extra alert en zoek zo snel mogelijk hulp’ als je deze signalen herkent bij jou partner ...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DEE6B21-F44D-52E7-0A45-AF36F0EB30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912" t="22617" b="35398"/>
          <a:stretch>
            <a:fillRect/>
          </a:stretch>
        </p:blipFill>
        <p:spPr>
          <a:xfrm>
            <a:off x="7670800" y="1512094"/>
            <a:ext cx="4187540" cy="673165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2824668-52AE-8C94-0D41-82262BC578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912" t="64608" b="1779"/>
          <a:stretch>
            <a:fillRect/>
          </a:stretch>
        </p:blipFill>
        <p:spPr>
          <a:xfrm>
            <a:off x="7670800" y="1512094"/>
            <a:ext cx="4187540" cy="538903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2E27F13-B8D8-EE3A-C05D-3999936A6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5840" y="673100"/>
            <a:ext cx="1967785" cy="618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74E53AD-B646-DE7B-65C4-8AA6DC835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>
            <a:extLst>
              <a:ext uri="{FF2B5EF4-FFF2-40B4-BE49-F238E27FC236}">
                <a16:creationId xmlns:a16="http://schemas.microsoft.com/office/drawing/2014/main" id="{AC10DD6C-6A05-59E1-C912-53F9CA62BA85}"/>
              </a:ext>
            </a:extLst>
          </p:cNvPr>
          <p:cNvSpPr txBox="1"/>
          <p:nvPr/>
        </p:nvSpPr>
        <p:spPr>
          <a:xfrm>
            <a:off x="4613950" y="3634022"/>
            <a:ext cx="253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9DDEAAB2-EC10-8134-4701-119E81A49D3B}"/>
              </a:ext>
            </a:extLst>
          </p:cNvPr>
          <p:cNvSpPr txBox="1">
            <a:spLocks/>
          </p:cNvSpPr>
          <p:nvPr/>
        </p:nvSpPr>
        <p:spPr>
          <a:xfrm>
            <a:off x="0" y="3242003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Korte film van een ervaringsdeskundige </a:t>
            </a:r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A9CD3CC7-5625-9263-171D-EBCADC155D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5112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Orange the World | Marloes">
            <a:hlinkClick r:id="" action="ppaction://media"/>
            <a:extLst>
              <a:ext uri="{FF2B5EF4-FFF2-40B4-BE49-F238E27FC236}">
                <a16:creationId xmlns:a16="http://schemas.microsoft.com/office/drawing/2014/main" id="{5B55AEEA-5BCC-4F6D-A4DE-F0D9DF7E26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25047" y="0"/>
            <a:ext cx="12242093" cy="6916783"/>
          </a:xfrm>
          <a:prstGeom prst="rect">
            <a:avLst/>
          </a:prstGeom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58F78341-7CFE-4D42-8FA7-841E736F443E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‘Ervaringsdeskundige’ Marloes</a:t>
            </a:r>
          </a:p>
        </p:txBody>
      </p:sp>
    </p:spTree>
    <p:extLst>
      <p:ext uri="{BB962C8B-B14F-4D97-AF65-F5344CB8AC3E}">
        <p14:creationId xmlns:p14="http://schemas.microsoft.com/office/powerpoint/2010/main" val="361667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4613950" y="3634022"/>
            <a:ext cx="253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CDEF41DD-8A7E-42DB-B1AE-DC4E9B966DA5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Diverse campagnes </a:t>
            </a:r>
          </a:p>
        </p:txBody>
      </p:sp>
      <p:pic>
        <p:nvPicPr>
          <p:cNvPr id="8" name="Google Shape;96;p2">
            <a:extLst>
              <a:ext uri="{FF2B5EF4-FFF2-40B4-BE49-F238E27FC236}">
                <a16:creationId xmlns:a16="http://schemas.microsoft.com/office/drawing/2014/main" id="{C428DA86-1EA2-45BA-9198-5F213F8E7B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3C3DCE76-E67E-9A7F-7EFA-AFEAC65E49F7}"/>
              </a:ext>
            </a:extLst>
          </p:cNvPr>
          <p:cNvSpPr/>
          <p:nvPr/>
        </p:nvSpPr>
        <p:spPr>
          <a:xfrm>
            <a:off x="5880700" y="6220691"/>
            <a:ext cx="4871967" cy="2841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8FC990AE-FE3F-2E04-FE97-8E4A678133FE}"/>
              </a:ext>
            </a:extLst>
          </p:cNvPr>
          <p:cNvGrpSpPr/>
          <p:nvPr/>
        </p:nvGrpSpPr>
        <p:grpSpPr>
          <a:xfrm>
            <a:off x="5798837" y="1817117"/>
            <a:ext cx="6254236" cy="4615771"/>
            <a:chOff x="5798837" y="1817117"/>
            <a:chExt cx="6254236" cy="4615771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263BD227-F5BE-ECC2-E991-1FE0E1522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773" t="2381" b="5839"/>
            <a:stretch>
              <a:fillRect/>
            </a:stretch>
          </p:blipFill>
          <p:spPr>
            <a:xfrm rot="5400000">
              <a:off x="5160905" y="2478725"/>
              <a:ext cx="4263864" cy="2988000"/>
            </a:xfrm>
            <a:prstGeom prst="rect">
              <a:avLst/>
            </a:prstGeom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338FF485-E9D5-8344-1727-BD30ED54A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962" t="3318" r="2936" b="6642"/>
            <a:stretch>
              <a:fillRect/>
            </a:stretch>
          </p:blipFill>
          <p:spPr>
            <a:xfrm rot="5400000">
              <a:off x="8370914" y="2403276"/>
              <a:ext cx="4268318" cy="3096000"/>
            </a:xfrm>
            <a:prstGeom prst="rect">
              <a:avLst/>
            </a:prstGeom>
          </p:spPr>
        </p:pic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48B33B9C-ECE0-C9BC-4176-654836237FEC}"/>
                </a:ext>
              </a:extLst>
            </p:cNvPr>
            <p:cNvSpPr txBox="1"/>
            <p:nvPr/>
          </p:nvSpPr>
          <p:spPr>
            <a:xfrm>
              <a:off x="6115350" y="6125111"/>
              <a:ext cx="54761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campagne in de gemeente Apeldoorn, politie en Horeca Nederland</a:t>
              </a: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5257596E-7A91-B4A2-FD87-00BE01E0DFF3}"/>
              </a:ext>
            </a:extLst>
          </p:cNvPr>
          <p:cNvGrpSpPr/>
          <p:nvPr/>
        </p:nvGrpSpPr>
        <p:grpSpPr>
          <a:xfrm>
            <a:off x="2912675" y="4539232"/>
            <a:ext cx="2737256" cy="2050790"/>
            <a:chOff x="2912675" y="4539232"/>
            <a:chExt cx="2737256" cy="2050790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CFE8F139-B1C4-0895-FC39-5C06EFA49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12675" y="4539232"/>
              <a:ext cx="2737256" cy="1546203"/>
            </a:xfrm>
            <a:prstGeom prst="rect">
              <a:avLst/>
            </a:prstGeom>
          </p:spPr>
        </p:pic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0994C712-5B9F-C623-09C3-6975206E034C}"/>
                </a:ext>
              </a:extLst>
            </p:cNvPr>
            <p:cNvSpPr txBox="1"/>
            <p:nvPr/>
          </p:nvSpPr>
          <p:spPr>
            <a:xfrm>
              <a:off x="2912676" y="6066802"/>
              <a:ext cx="27159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omgangsregels festival </a:t>
              </a:r>
              <a:r>
                <a:rPr lang="nl-NL" dirty="0" err="1">
                  <a:hlinkClick r:id="rId7"/>
                </a:rPr>
                <a:t>Wildeburg</a:t>
              </a:r>
              <a:endParaRPr lang="nl-NL" dirty="0"/>
            </a:p>
          </p:txBody>
        </p:sp>
      </p:grpSp>
      <p:grpSp>
        <p:nvGrpSpPr>
          <p:cNvPr id="19" name="Groep 18">
            <a:extLst>
              <a:ext uri="{FF2B5EF4-FFF2-40B4-BE49-F238E27FC236}">
                <a16:creationId xmlns:a16="http://schemas.microsoft.com/office/drawing/2014/main" id="{994E20D1-75ED-1341-449C-E5804B383E01}"/>
              </a:ext>
            </a:extLst>
          </p:cNvPr>
          <p:cNvGrpSpPr/>
          <p:nvPr/>
        </p:nvGrpSpPr>
        <p:grpSpPr>
          <a:xfrm>
            <a:off x="45978" y="1840792"/>
            <a:ext cx="5227911" cy="2783106"/>
            <a:chOff x="45978" y="1840792"/>
            <a:chExt cx="5227911" cy="2783106"/>
          </a:xfrm>
        </p:grpSpPr>
        <p:pic>
          <p:nvPicPr>
            <p:cNvPr id="1026" name="Picture 2" descr="Logo Met elkaar trekken we de grens">
              <a:extLst>
                <a:ext uri="{FF2B5EF4-FFF2-40B4-BE49-F238E27FC236}">
                  <a16:creationId xmlns:a16="http://schemas.microsoft.com/office/drawing/2014/main" id="{92FBB58F-9268-EE71-2967-972EA06CEA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4" t="15751" r="8927" b="11366"/>
            <a:stretch>
              <a:fillRect/>
            </a:stretch>
          </p:blipFill>
          <p:spPr bwMode="auto">
            <a:xfrm>
              <a:off x="570926" y="1840792"/>
              <a:ext cx="4702963" cy="2698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10317880-9901-69E6-EE49-677E54D06FC5}"/>
                </a:ext>
              </a:extLst>
            </p:cNvPr>
            <p:cNvSpPr txBox="1"/>
            <p:nvPr/>
          </p:nvSpPr>
          <p:spPr>
            <a:xfrm>
              <a:off x="45978" y="4316121"/>
              <a:ext cx="21554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overheidscampagne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2561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4613950" y="3634022"/>
            <a:ext cx="2533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CDEF41DD-8A7E-42DB-B1AE-DC4E9B966DA5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Keuze opdracht(en)</a:t>
            </a:r>
          </a:p>
        </p:txBody>
      </p:sp>
      <p:pic>
        <p:nvPicPr>
          <p:cNvPr id="8" name="Google Shape;96;p2">
            <a:extLst>
              <a:ext uri="{FF2B5EF4-FFF2-40B4-BE49-F238E27FC236}">
                <a16:creationId xmlns:a16="http://schemas.microsoft.com/office/drawing/2014/main" id="{C428DA86-1EA2-45BA-9198-5F213F8E7B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2949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EE477270-2BDB-4435-A6B2-5A1F9114A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539813"/>
              </p:ext>
            </p:extLst>
          </p:nvPr>
        </p:nvGraphicFramePr>
        <p:xfrm>
          <a:off x="861741" y="2030167"/>
          <a:ext cx="10468518" cy="36112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89506">
                  <a:extLst>
                    <a:ext uri="{9D8B030D-6E8A-4147-A177-3AD203B41FA5}">
                      <a16:colId xmlns:a16="http://schemas.microsoft.com/office/drawing/2014/main" val="4026142426"/>
                    </a:ext>
                  </a:extLst>
                </a:gridCol>
                <a:gridCol w="3489506">
                  <a:extLst>
                    <a:ext uri="{9D8B030D-6E8A-4147-A177-3AD203B41FA5}">
                      <a16:colId xmlns:a16="http://schemas.microsoft.com/office/drawing/2014/main" val="576575929"/>
                    </a:ext>
                  </a:extLst>
                </a:gridCol>
                <a:gridCol w="3489506">
                  <a:extLst>
                    <a:ext uri="{9D8B030D-6E8A-4147-A177-3AD203B41FA5}">
                      <a16:colId xmlns:a16="http://schemas.microsoft.com/office/drawing/2014/main" val="3352823873"/>
                    </a:ext>
                  </a:extLst>
                </a:gridCol>
              </a:tblGrid>
              <a:tr h="503476">
                <a:tc>
                  <a:txBody>
                    <a:bodyPr/>
                    <a:lstStyle/>
                    <a:p>
                      <a:pPr algn="ctr"/>
                      <a:r>
                        <a:rPr lang="nl-NL" sz="1800" dirty="0"/>
                        <a:t>Bereid je voor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dirty="0"/>
                        <a:t>Je zit in een onveilige situatie 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dirty="0"/>
                        <a:t>Je bent getuige 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739798"/>
                  </a:ext>
                </a:extLst>
              </a:tr>
              <a:tr h="547487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477265"/>
                  </a:ext>
                </a:extLst>
              </a:tr>
              <a:tr h="4094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2. …..</a:t>
                      </a: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endParaRPr lang="nl-NL" sz="18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846980"/>
                  </a:ext>
                </a:extLst>
              </a:tr>
              <a:tr h="4162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3. …..</a:t>
                      </a: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endParaRPr lang="nl-NL" sz="18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364318"/>
                  </a:ext>
                </a:extLst>
              </a:tr>
              <a:tr h="3843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4. …..</a:t>
                      </a: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endParaRPr lang="nl-NL" sz="18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39264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5. …..</a:t>
                      </a:r>
                    </a:p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endParaRPr lang="nl-NL" sz="18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5. …..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149439"/>
                  </a:ext>
                </a:extLst>
              </a:tr>
            </a:tbl>
          </a:graphicData>
        </a:graphic>
      </p:graphicFrame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5;p1">
            <a:extLst>
              <a:ext uri="{FF2B5EF4-FFF2-40B4-BE49-F238E27FC236}">
                <a16:creationId xmlns:a16="http://schemas.microsoft.com/office/drawing/2014/main" id="{923DEB76-E1B2-4FE9-971E-AE693549897C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Opdracht in de klas | nummer 1 – wat kun je zelf doen? </a:t>
            </a:r>
          </a:p>
        </p:txBody>
      </p:sp>
    </p:spTree>
    <p:extLst>
      <p:ext uri="{BB962C8B-B14F-4D97-AF65-F5344CB8AC3E}">
        <p14:creationId xmlns:p14="http://schemas.microsoft.com/office/powerpoint/2010/main" val="3974679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Wat kun je zelf doen?  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EE477270-2BDB-4435-A6B2-5A1F9114A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228416"/>
              </p:ext>
            </p:extLst>
          </p:nvPr>
        </p:nvGraphicFramePr>
        <p:xfrm>
          <a:off x="861741" y="2030167"/>
          <a:ext cx="10468518" cy="34295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89506">
                  <a:extLst>
                    <a:ext uri="{9D8B030D-6E8A-4147-A177-3AD203B41FA5}">
                      <a16:colId xmlns:a16="http://schemas.microsoft.com/office/drawing/2014/main" val="4026142426"/>
                    </a:ext>
                  </a:extLst>
                </a:gridCol>
                <a:gridCol w="3489506">
                  <a:extLst>
                    <a:ext uri="{9D8B030D-6E8A-4147-A177-3AD203B41FA5}">
                      <a16:colId xmlns:a16="http://schemas.microsoft.com/office/drawing/2014/main" val="576575929"/>
                    </a:ext>
                  </a:extLst>
                </a:gridCol>
                <a:gridCol w="3489506">
                  <a:extLst>
                    <a:ext uri="{9D8B030D-6E8A-4147-A177-3AD203B41FA5}">
                      <a16:colId xmlns:a16="http://schemas.microsoft.com/office/drawing/2014/main" val="3352823873"/>
                    </a:ext>
                  </a:extLst>
                </a:gridCol>
              </a:tblGrid>
              <a:tr h="503476">
                <a:tc>
                  <a:txBody>
                    <a:bodyPr/>
                    <a:lstStyle/>
                    <a:p>
                      <a:pPr algn="ctr"/>
                      <a:r>
                        <a:rPr lang="nl-NL" sz="1800" dirty="0"/>
                        <a:t>Bereid je voor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dirty="0"/>
                        <a:t>Je zit in een onveilige situatie 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dirty="0"/>
                        <a:t>Je bent getuige 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739798"/>
                  </a:ext>
                </a:extLst>
              </a:tr>
              <a:tr h="547487"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1. SOS-knop telefoon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65113" marR="0" indent="-26511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1. Ga schreeuwen, dat trekt      aandacht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65113" marR="0" indent="-26511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FontTx/>
                        <a:buNone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1. Help het slachtoffer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477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65113" marR="0" lvl="0" indent="-265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2. Ik weet wie ik altijd kan bellen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2. Bel 112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2. Bel 112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846980"/>
                  </a:ext>
                </a:extLst>
              </a:tr>
              <a:tr h="4162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3. Ik fiets niet alleen naar huis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3. Ga zo snel mogelijk weg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3. Ga samen zo snel mogelijk weg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364318"/>
                  </a:ext>
                </a:extLst>
              </a:tr>
              <a:tr h="384313">
                <a:tc>
                  <a:txBody>
                    <a:bodyPr/>
                    <a:lstStyle/>
                    <a:p>
                      <a:pPr marL="265113" marR="0" lvl="0" indent="-265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4. Ik ken m’n grenzen en geef ze aan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4. Gebruik je SOS-knop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4.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39264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5. Ik ……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5.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5. </a:t>
                      </a:r>
                    </a:p>
                  </a:txBody>
                  <a:tcPr>
                    <a:solidFill>
                      <a:srgbClr val="FF6600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149439"/>
                  </a:ext>
                </a:extLst>
              </a:tr>
            </a:tbl>
          </a:graphicData>
        </a:graphic>
      </p:graphicFrame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319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>
          <a:extLst>
            <a:ext uri="{FF2B5EF4-FFF2-40B4-BE49-F238E27FC236}">
              <a16:creationId xmlns:a16="http://schemas.microsoft.com/office/drawing/2014/main" id="{22E27D9D-9C43-7620-C395-17D304B11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>
            <a:extLst>
              <a:ext uri="{FF2B5EF4-FFF2-40B4-BE49-F238E27FC236}">
                <a16:creationId xmlns:a16="http://schemas.microsoft.com/office/drawing/2014/main" id="{BE39C99B-DF39-2C08-56E3-88D647113D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500"/>
            <a:ext cx="11230429" cy="50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gebruik geen geweld tegen vrouwen en meisjes.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neem vrouwen en meisjes die geweld melden serieus en steun hen bij het vinden van hulp.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doe wat ik kan om te zorgen dat vrouwen en meisjes zich veilig kunnen voelen.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draag bij aan het doorbreken van het taboe rond praten over geweld tegen vrouwen.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spreek mensen in mijn omgeving aan op grensoverschrijdend gedrag.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F914DEDD-1B80-C560-1DB3-ACE5F8AF06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0EABEB24-7EA1-AFAD-3409-42D3227ACB11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endParaRPr lang="nl-NL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400" b="1" dirty="0">
                <a:solidFill>
                  <a:schemeClr val="bg1"/>
                </a:solidFill>
              </a:rPr>
              <a:t># Medestander-verklaring</a:t>
            </a: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6476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Wat kun je zelf doen?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EB497B9-960E-4428-A657-3CAC5C3C7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353801" cy="4351338"/>
          </a:xfrm>
        </p:spPr>
        <p:txBody>
          <a:bodyPr>
            <a:normAutofit/>
          </a:bodyPr>
          <a:lstStyle/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FF6600"/>
                </a:solidFill>
              </a:rPr>
              <a:t>Onveiligheid</a:t>
            </a:r>
            <a:r>
              <a:rPr lang="nl-NL" sz="2800" dirty="0">
                <a:solidFill>
                  <a:srgbClr val="FF6600"/>
                </a:solidFill>
              </a:rPr>
              <a:t> </a:t>
            </a:r>
            <a:r>
              <a:rPr lang="nl-NL" sz="2800" dirty="0"/>
              <a:t>en</a:t>
            </a:r>
            <a:r>
              <a:rPr lang="nl-NL" sz="2800" dirty="0">
                <a:solidFill>
                  <a:srgbClr val="FF6600"/>
                </a:solidFill>
              </a:rPr>
              <a:t> </a:t>
            </a:r>
            <a:r>
              <a:rPr lang="nl-NL" sz="4000" dirty="0">
                <a:solidFill>
                  <a:srgbClr val="FF6600"/>
                </a:solidFill>
              </a:rPr>
              <a:t>angst</a:t>
            </a:r>
            <a:r>
              <a:rPr lang="nl-NL" sz="2800" dirty="0">
                <a:solidFill>
                  <a:srgbClr val="FF6600"/>
                </a:solidFill>
              </a:rPr>
              <a:t> </a:t>
            </a:r>
            <a:r>
              <a:rPr lang="nl-NL" sz="2800" dirty="0"/>
              <a:t>zijn</a:t>
            </a:r>
            <a:r>
              <a:rPr lang="nl-NL" sz="2800" dirty="0">
                <a:solidFill>
                  <a:srgbClr val="FF6600"/>
                </a:solidFill>
              </a:rPr>
              <a:t> </a:t>
            </a:r>
            <a:r>
              <a:rPr lang="nl-NL" sz="4000" dirty="0">
                <a:solidFill>
                  <a:srgbClr val="FF6600"/>
                </a:solidFill>
              </a:rPr>
              <a:t>niet oké.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Wees je bewust ​dat het kan gebeuren.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Bedenk wat je kan doen. 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Geef je eigen grenzen aan, ook als je medestander of bijstander bent. ​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Doorbreek het taboe: praat erover.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Geweld is niet acceptabel: meld geweld.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endParaRPr lang="nl-NL" sz="2800" dirty="0"/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4294479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Belangrijk om te weten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EB497B9-960E-4428-A657-3CAC5C3C7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Vertrouwenspersoon school, vrienden of ouders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Kindertelefoon tot 18 jaar 0800-0432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Alles oké supportlijn van 18 tot 24 jaar 0800-0450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Veilig Thuis: 0800-2000</a:t>
            </a:r>
            <a:r>
              <a:rPr lang="nl-NL" sz="28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1E70BB1-7A06-484E-A940-7BEFF3AE8F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910601"/>
            <a:ext cx="4128053" cy="198782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33C1061-E886-403B-9A48-FB02711AC8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6750" y="4001294"/>
            <a:ext cx="2946221" cy="180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6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96;p2">
            <a:extLst>
              <a:ext uri="{FF2B5EF4-FFF2-40B4-BE49-F238E27FC236}">
                <a16:creationId xmlns:a16="http://schemas.microsoft.com/office/drawing/2014/main" id="{DAA43EF0-433D-4BB8-88F0-495B3B5621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85;p1">
            <a:extLst>
              <a:ext uri="{FF2B5EF4-FFF2-40B4-BE49-F238E27FC236}">
                <a16:creationId xmlns:a16="http://schemas.microsoft.com/office/drawing/2014/main" id="{88702255-1D3A-451C-A5B1-9AD9A086A95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r>
              <a:rPr lang="nl-NL" sz="4000" b="1" dirty="0">
                <a:solidFill>
                  <a:schemeClr val="bg1"/>
                </a:solidFill>
              </a:rPr>
              <a:t>Hoe kunnen we geweld stoppen? </a:t>
            </a:r>
          </a:p>
        </p:txBody>
      </p:sp>
      <p:pic>
        <p:nvPicPr>
          <p:cNvPr id="4" name="Afbeelding 3" descr="Afbeelding met tekst, gebouw, buiten, persoon&#10;&#10;Automatisch gegenereerde beschrijving">
            <a:extLst>
              <a:ext uri="{FF2B5EF4-FFF2-40B4-BE49-F238E27FC236}">
                <a16:creationId xmlns:a16="http://schemas.microsoft.com/office/drawing/2014/main" id="{C492154F-2CE7-4690-9729-8FE5BD1310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487208" cy="6858000"/>
          </a:xfrm>
          <a:prstGeom prst="rect">
            <a:avLst/>
          </a:prstGeom>
        </p:spPr>
      </p:pic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8ACCC764-9C88-836C-99CF-A031A69B4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353801" cy="4351338"/>
          </a:xfrm>
        </p:spPr>
        <p:txBody>
          <a:bodyPr>
            <a:normAutofit/>
          </a:bodyPr>
          <a:lstStyle/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Wat kun jij anders doen? </a:t>
            </a:r>
          </a:p>
        </p:txBody>
      </p:sp>
    </p:spTree>
    <p:extLst>
      <p:ext uri="{BB962C8B-B14F-4D97-AF65-F5344CB8AC3E}">
        <p14:creationId xmlns:p14="http://schemas.microsoft.com/office/powerpoint/2010/main" val="707781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Aanvullende sheets voor les &gt; 50 min</a:t>
            </a:r>
          </a:p>
        </p:txBody>
      </p:sp>
    </p:spTree>
    <p:extLst>
      <p:ext uri="{BB962C8B-B14F-4D97-AF65-F5344CB8AC3E}">
        <p14:creationId xmlns:p14="http://schemas.microsoft.com/office/powerpoint/2010/main" val="2548334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indent="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r>
              <a:rPr lang="nl-NL" sz="3300" dirty="0"/>
              <a:t>Lees de medestander-verklaring op de volgende sheet. Hierin staan 5 uitgangspunten en nu ga jij hiermee aan de slag. Jouw school wil komende week nog aandacht besteden aan de campagne tegen geweld tegen vrouwen en meisjes. 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endParaRPr lang="nl-NL" sz="3300" dirty="0"/>
          </a:p>
          <a:p>
            <a:pPr marL="51435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300" dirty="0"/>
              <a:t>Kies 1 van de 5 uitgangspunten uit de verklaring die jou het meest aanspreekt. 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300" dirty="0"/>
              <a:t>Je hebt 5 minuten om kort op te schrijven hoe jouw school daar aandacht aan moet besteden. 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300" dirty="0"/>
              <a:t>Na afloop vragen we je het mondeling toe te lichten.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endParaRPr lang="nl-NL" sz="3300"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nl-NL"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</p:txBody>
      </p:sp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Opdracht in de klas – nummer 2 </a:t>
            </a:r>
          </a:p>
        </p:txBody>
      </p:sp>
    </p:spTree>
    <p:extLst>
      <p:ext uri="{BB962C8B-B14F-4D97-AF65-F5344CB8AC3E}">
        <p14:creationId xmlns:p14="http://schemas.microsoft.com/office/powerpoint/2010/main" val="254561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838200" y="1825500"/>
            <a:ext cx="11230429" cy="50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gebruik geen geweld tegen vrouwen en meisjes.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neem vrouwen en meisjes die geweld melden serieus en steun hen bij het vinden van hulp.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doe wat ik kan om te zorgen dat vrouwen en meisjes zich veilig kunnen voelen.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draag bij aan het doorbreken van het taboe rond praten over geweld tegen vrouwen.</a:t>
            </a:r>
          </a:p>
          <a:p>
            <a:pPr marL="514350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dirty="0"/>
              <a:t>Ik spreek mensen in mijn omgeving aan op grensoverschrijdend gedrag.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42E67EDC-0F47-43BA-B306-748A362DB8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5C4BB8EB-63F1-D54E-DA01-A23E7F3D6E85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endParaRPr lang="nl-NL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400" b="1" dirty="0">
                <a:solidFill>
                  <a:schemeClr val="bg1"/>
                </a:solidFill>
              </a:rPr>
              <a:t># Medestander-verklaring</a:t>
            </a: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8433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105625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r>
              <a:rPr lang="nl-NL" sz="3300" dirty="0"/>
              <a:t>Zowel jouw school als sportclub, werk en de gemeente waarin je woont willen aandacht besteden aan de campagne stop geweld tegen vrouwen en meisjes. 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endParaRPr lang="nl-NL" sz="3300" dirty="0"/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300" dirty="0"/>
              <a:t>Je kiest 1 van de 5 uitgangspunten uit de verklaring die jou het meest aanspreekt. 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300" dirty="0"/>
              <a:t>Kies een organisatie (school, sportclub, werk of gemeente) waaraan je advies geeft.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300" dirty="0"/>
              <a:t>Je hebt 15 minuten tijd om jouw advies uit te schrijven: waarom moet de organisatie zich inzetten voor deze campagne?</a:t>
            </a:r>
          </a:p>
          <a:p>
            <a:pPr marL="514350" lvl="0" indent="-514350" fontAlgn="base">
              <a:lnSpc>
                <a:spcPct val="13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300" dirty="0"/>
              <a:t>Na afloop vragen we je het mondeling toe te lichten.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lang="nl-NL"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</p:txBody>
      </p:sp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Opdracht in de klas – nummer 3</a:t>
            </a:r>
          </a:p>
        </p:txBody>
      </p:sp>
    </p:spTree>
    <p:extLst>
      <p:ext uri="{BB962C8B-B14F-4D97-AF65-F5344CB8AC3E}">
        <p14:creationId xmlns:p14="http://schemas.microsoft.com/office/powerpoint/2010/main" val="1130924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C09325C7-D98D-4CE6-80C8-41C3698798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5;p1">
            <a:extLst>
              <a:ext uri="{FF2B5EF4-FFF2-40B4-BE49-F238E27FC236}">
                <a16:creationId xmlns:a16="http://schemas.microsoft.com/office/drawing/2014/main" id="{19DBA416-50D7-4799-8D50-2D49F4B1D6E2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Opdracht in de klas – nummer 4</a:t>
            </a:r>
          </a:p>
        </p:txBody>
      </p:sp>
      <p:sp>
        <p:nvSpPr>
          <p:cNvPr id="9" name="Google Shape;241;p18">
            <a:extLst>
              <a:ext uri="{FF2B5EF4-FFF2-40B4-BE49-F238E27FC236}">
                <a16:creationId xmlns:a16="http://schemas.microsoft.com/office/drawing/2014/main" id="{82797B66-8A79-402C-A214-B9BC593849FD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93325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r>
              <a:rPr lang="nl-NL" sz="3000" dirty="0"/>
              <a:t>Breng de campagne 'Stop geweld tegen vrouwen en meisjes' op jouw school onder de aandacht. Bedenk met elkaar een actiecampagne! Werk in duo's.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nl-NL" sz="3000" dirty="0"/>
          </a:p>
          <a:p>
            <a:pPr marL="0" lvl="0" indent="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r>
              <a:rPr lang="nl-NL" sz="3000" dirty="0"/>
              <a:t>Kies bijvoorbeeld één van onderstaande opdrachten: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000" dirty="0"/>
              <a:t>Maak een poster, print die uit en hang hem op in je school.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000" dirty="0"/>
              <a:t>Neem een vlog op en plaats die op de website van je school.</a:t>
            </a: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+mj-lt"/>
              <a:buAutoNum type="arabicPeriod"/>
            </a:pPr>
            <a:r>
              <a:rPr lang="nl-NL" sz="3000" dirty="0"/>
              <a:t>Hang een groot wit doek aan de muur, gebruik oranje afwasbare verf en plaats je handafdruk op het doek. Schrijf bij jouw hand een passende quote.</a:t>
            </a:r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nl-NL"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nl-NL"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nl-NL" dirty="0"/>
          </a:p>
          <a:p>
            <a:pPr marL="228600" indent="-228600">
              <a:spcBef>
                <a:spcPts val="0"/>
              </a:spcBef>
              <a:buSzPts val="2800"/>
            </a:pPr>
            <a:endParaRPr lang="nl-NL" dirty="0"/>
          </a:p>
          <a:p>
            <a:pPr marL="228600" indent="-228600">
              <a:spcBef>
                <a:spcPts val="0"/>
              </a:spcBef>
              <a:buSzPts val="2800"/>
            </a:pPr>
            <a:endParaRPr lang="nl-NL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96;p2">
            <a:extLst>
              <a:ext uri="{FF2B5EF4-FFF2-40B4-BE49-F238E27FC236}">
                <a16:creationId xmlns:a16="http://schemas.microsoft.com/office/drawing/2014/main" id="{DAA43EF0-433D-4BB8-88F0-495B3B5621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85;p1">
            <a:extLst>
              <a:ext uri="{FF2B5EF4-FFF2-40B4-BE49-F238E27FC236}">
                <a16:creationId xmlns:a16="http://schemas.microsoft.com/office/drawing/2014/main" id="{88702255-1D3A-451C-A5B1-9AD9A086A95D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6704792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spcBef>
                <a:spcPts val="0"/>
              </a:spcBef>
              <a:buSzPts val="3200"/>
              <a:buNone/>
            </a:pPr>
            <a:r>
              <a:rPr lang="nl-NL" sz="4000" b="1" dirty="0">
                <a:solidFill>
                  <a:schemeClr val="bg1"/>
                </a:solidFill>
              </a:rPr>
              <a:t>Opdracht in de klas – nummer 5</a:t>
            </a:r>
          </a:p>
        </p:txBody>
      </p:sp>
      <p:pic>
        <p:nvPicPr>
          <p:cNvPr id="4" name="Afbeelding 3" descr="Afbeelding met tekst, gebouw, buiten, persoon&#10;&#10;Automatisch gegenereerde beschrijving">
            <a:extLst>
              <a:ext uri="{FF2B5EF4-FFF2-40B4-BE49-F238E27FC236}">
                <a16:creationId xmlns:a16="http://schemas.microsoft.com/office/drawing/2014/main" id="{C492154F-2CE7-4690-9729-8FE5BD1310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92" y="0"/>
            <a:ext cx="5487208" cy="6858000"/>
          </a:xfrm>
          <a:prstGeom prst="rect">
            <a:avLst/>
          </a:prstGeom>
        </p:spPr>
      </p:pic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8ACCC764-9C88-836C-99CF-A031A69B4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5727493" cy="4351338"/>
          </a:xfrm>
        </p:spPr>
        <p:txBody>
          <a:bodyPr>
            <a:normAutofit/>
          </a:bodyPr>
          <a:lstStyle/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endParaRPr lang="nl-NL" sz="2800" dirty="0">
              <a:hlinkClick r:id="rId5"/>
            </a:endParaRPr>
          </a:p>
          <a:p>
            <a:pPr marL="514350" lvl="1" indent="-51435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800" dirty="0"/>
              <a:t>In 2021 lanceerde Engeland een campagne #Have a word. In deze </a:t>
            </a:r>
            <a:r>
              <a:rPr lang="nl-NL" sz="2800" dirty="0">
                <a:hlinkClick r:id="rId5"/>
              </a:rPr>
              <a:t>korte film spreken vrienden elkaar aan op grensoverschrijdend gedrag</a:t>
            </a:r>
            <a:r>
              <a:rPr lang="nl-NL" sz="2800" dirty="0"/>
              <a:t>. Bekijk dit filmpje en bespreek met elkaar de vraag: ‘Wat zeg jij?’ </a:t>
            </a:r>
          </a:p>
        </p:txBody>
      </p:sp>
    </p:spTree>
    <p:extLst>
      <p:ext uri="{BB962C8B-B14F-4D97-AF65-F5344CB8AC3E}">
        <p14:creationId xmlns:p14="http://schemas.microsoft.com/office/powerpoint/2010/main" val="3197293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Achtergrondinformatie bij de docentenhandleiding</a:t>
            </a:r>
          </a:p>
        </p:txBody>
      </p:sp>
    </p:spTree>
    <p:extLst>
      <p:ext uri="{BB962C8B-B14F-4D97-AF65-F5344CB8AC3E}">
        <p14:creationId xmlns:p14="http://schemas.microsoft.com/office/powerpoint/2010/main" val="3921763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4">
          <a:extLst>
            <a:ext uri="{FF2B5EF4-FFF2-40B4-BE49-F238E27FC236}">
              <a16:creationId xmlns:a16="http://schemas.microsoft.com/office/drawing/2014/main" id="{17C6C029-C161-DCDA-E296-A18D547A8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>
            <a:extLst>
              <a:ext uri="{FF2B5EF4-FFF2-40B4-BE49-F238E27FC236}">
                <a16:creationId xmlns:a16="http://schemas.microsoft.com/office/drawing/2014/main" id="{72438606-4616-95DE-19BF-37F3BA06CC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buNone/>
            </a:pPr>
            <a:r>
              <a:rPr lang="nl-NL" sz="2000" dirty="0"/>
              <a:t>Over 2025 zijn bij Veilig Thuis </a:t>
            </a:r>
            <a:r>
              <a:rPr lang="nl-NL" sz="2000" b="1" dirty="0"/>
              <a:t>13.6325</a:t>
            </a:r>
            <a:r>
              <a:rPr lang="nl-NL" sz="2000" dirty="0"/>
              <a:t> meldingen binnengekomen van huiselijk geweld. </a:t>
            </a:r>
            <a:r>
              <a:rPr lang="nl-NL" sz="2000" dirty="0">
                <a:hlinkClick r:id="rId3"/>
              </a:rPr>
              <a:t>Centraal Bureau voor de Statistiek verwerkte ze voor heel Nederland en per regio</a:t>
            </a:r>
            <a:r>
              <a:rPr lang="nl-NL" sz="2000" dirty="0"/>
              <a:t>. Het zijn ‘bijna definitieve cijfers’. Wie hebben dit geweld gemeld?</a:t>
            </a:r>
          </a:p>
          <a:p>
            <a:r>
              <a:rPr lang="nl-NL" sz="2000" dirty="0"/>
              <a:t>88.960 meldingen werden gedaan door de politie</a:t>
            </a:r>
          </a:p>
          <a:p>
            <a:r>
              <a:rPr lang="nl-NL" sz="2000" dirty="0"/>
              <a:t>10.575 door medische beroeps-uitoefenaren</a:t>
            </a:r>
          </a:p>
          <a:p>
            <a:r>
              <a:rPr lang="nl-NL" sz="2000" dirty="0"/>
              <a:t>5.430 door onderwijs: docenten, directie etc.</a:t>
            </a:r>
          </a:p>
          <a:p>
            <a:r>
              <a:rPr lang="nl-NL" sz="2000" dirty="0"/>
              <a:t>11.275 door bijvoorbeeld buren, bekenden</a:t>
            </a:r>
          </a:p>
          <a:p>
            <a:pPr marL="114300" indent="0">
              <a:buNone/>
            </a:pPr>
            <a:r>
              <a:rPr lang="nl-NL" sz="2000" dirty="0"/>
              <a:t>Waarover gingen veel meldingen?</a:t>
            </a:r>
          </a:p>
          <a:p>
            <a:r>
              <a:rPr lang="nl-NL" sz="2000" dirty="0"/>
              <a:t>(Ex) – partner geweld</a:t>
            </a:r>
          </a:p>
          <a:p>
            <a:r>
              <a:rPr lang="nl-NL" sz="2000" dirty="0"/>
              <a:t>Huiselijk geweld overig</a:t>
            </a:r>
          </a:p>
          <a:p>
            <a:r>
              <a:rPr lang="nl-NL" sz="2000" dirty="0"/>
              <a:t>Andere problematiek</a:t>
            </a:r>
          </a:p>
          <a:p>
            <a:pPr marL="114300" indent="0">
              <a:buNone/>
            </a:pPr>
            <a:r>
              <a:rPr lang="nl-NL" sz="2000" dirty="0"/>
              <a:t> </a:t>
            </a:r>
          </a:p>
        </p:txBody>
      </p:sp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0EE672E2-D9EF-C7BD-3DA2-4262805A0C96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600" b="1" dirty="0">
                <a:solidFill>
                  <a:schemeClr val="bg1"/>
                </a:solidFill>
              </a:rPr>
              <a:t>Cijfers meldingen bij Veilig Thuis</a:t>
            </a:r>
            <a:endParaRPr lang="nl-NL" sz="3700" b="1" dirty="0">
              <a:solidFill>
                <a:schemeClr val="bg1"/>
              </a:solidFill>
            </a:endParaRPr>
          </a:p>
        </p:txBody>
      </p:sp>
      <p:pic>
        <p:nvPicPr>
          <p:cNvPr id="5" name="Google Shape;96;p2">
            <a:extLst>
              <a:ext uri="{FF2B5EF4-FFF2-40B4-BE49-F238E27FC236}">
                <a16:creationId xmlns:a16="http://schemas.microsoft.com/office/drawing/2014/main" id="{5037B8EA-6192-6A44-B2F5-1B243E1E6E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E47986AC-3D94-1922-BCF6-7D3064174AE6}"/>
              </a:ext>
            </a:extLst>
          </p:cNvPr>
          <p:cNvSpPr txBox="1"/>
          <p:nvPr/>
        </p:nvSpPr>
        <p:spPr>
          <a:xfrm rot="310923">
            <a:off x="7436735" y="3475165"/>
            <a:ext cx="4184248" cy="286232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114300" indent="0" algn="ctr">
              <a:buNone/>
            </a:pPr>
            <a:r>
              <a:rPr lang="nl-NL" sz="2000" dirty="0"/>
              <a:t>Cijfers </a:t>
            </a:r>
            <a:r>
              <a:rPr lang="nl-NL" sz="2000" dirty="0">
                <a:hlinkClick r:id="rId5"/>
              </a:rPr>
              <a:t>kindermishandeling 2025</a:t>
            </a:r>
            <a:r>
              <a:rPr lang="nl-NL" sz="2000" dirty="0"/>
              <a:t>: </a:t>
            </a:r>
          </a:p>
          <a:p>
            <a:pPr marL="114300" indent="0" algn="ctr">
              <a:buNone/>
            </a:pPr>
            <a:r>
              <a:rPr lang="nl-NL" sz="2000" b="1" dirty="0"/>
              <a:t>68.150 meldingen</a:t>
            </a:r>
            <a:r>
              <a:rPr lang="nl-NL" sz="2000" dirty="0"/>
              <a:t>. </a:t>
            </a:r>
          </a:p>
          <a:p>
            <a:pPr marL="114300" indent="0" algn="ctr">
              <a:buNone/>
            </a:pPr>
            <a:r>
              <a:rPr lang="nl-NL" sz="2000" dirty="0"/>
              <a:t>Dat kan fysiek geweld (13.535) zijn, verwaarlozing (7.610), emotionele mishandeling (24.775) of emotionele verwaarlozing (31.935), seksueel misbruik (1.830). Een melding gaat vaak over meer soorten geweld gaan. </a:t>
            </a:r>
          </a:p>
        </p:txBody>
      </p:sp>
    </p:spTree>
    <p:extLst>
      <p:ext uri="{BB962C8B-B14F-4D97-AF65-F5344CB8AC3E}">
        <p14:creationId xmlns:p14="http://schemas.microsoft.com/office/powerpoint/2010/main" val="1761202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FE36C29B-553E-47B4-8735-11B163D969A3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Achtergrondinformatie bij de docentenhandleiding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24CA26-FDAE-84BD-8962-53E264342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25" y="2276292"/>
            <a:ext cx="5789175" cy="3235381"/>
          </a:xfrm>
          <a:prstGeom prst="rect">
            <a:avLst/>
          </a:prstGeom>
        </p:spPr>
      </p:pic>
      <p:sp>
        <p:nvSpPr>
          <p:cNvPr id="6" name="Google Shape;166;p32">
            <a:extLst>
              <a:ext uri="{FF2B5EF4-FFF2-40B4-BE49-F238E27FC236}">
                <a16:creationId xmlns:a16="http://schemas.microsoft.com/office/drawing/2014/main" id="{D799ADA1-B83B-3B1D-DCA9-0D8EEDE14A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35072"/>
            <a:ext cx="10515600" cy="511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1" indent="0" fontAlgn="base">
              <a:lnSpc>
                <a:spcPct val="110000"/>
              </a:lnSpc>
              <a:spcBef>
                <a:spcPts val="0"/>
              </a:spcBef>
              <a:buClr>
                <a:srgbClr val="FF6600"/>
              </a:buClr>
              <a:buSzPct val="100000"/>
              <a:buNone/>
            </a:pPr>
            <a:r>
              <a:rPr lang="nl-NL" sz="2000" dirty="0">
                <a:solidFill>
                  <a:srgbClr val="1A1A1A"/>
                </a:solidFill>
                <a:latin typeface="gotham-light"/>
              </a:rPr>
              <a:t>Bron: </a:t>
            </a:r>
            <a:r>
              <a:rPr lang="nl-NL" sz="2000" b="0" i="0" dirty="0">
                <a:solidFill>
                  <a:srgbClr val="1A1A1A"/>
                </a:solidFill>
                <a:effectLst/>
                <a:latin typeface="gotham-light"/>
                <a:hlinkClick r:id="rId5"/>
              </a:rPr>
              <a:t>https://open.overheid.nl/documenten/7b0aca5f-a4d8-4663-8c80-aa30b7937402/file</a:t>
            </a:r>
            <a:endParaRPr sz="28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B2B324F-D1EC-CDAE-A678-CBE907B96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900" y="2929669"/>
            <a:ext cx="5928100" cy="218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761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5;p1">
            <a:extLst>
              <a:ext uri="{FF2B5EF4-FFF2-40B4-BE49-F238E27FC236}">
                <a16:creationId xmlns:a16="http://schemas.microsoft.com/office/drawing/2014/main" id="{68546563-C221-4CD5-AC75-0CA52443A0EA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Suggesties voor afbeeldingen lesmateriaal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2103B3E-D5D8-4ADA-B2A4-0597F719CE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7000" y="1421346"/>
            <a:ext cx="6858000" cy="543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48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5;p1">
            <a:extLst>
              <a:ext uri="{FF2B5EF4-FFF2-40B4-BE49-F238E27FC236}">
                <a16:creationId xmlns:a16="http://schemas.microsoft.com/office/drawing/2014/main" id="{68546563-C221-4CD5-AC75-0CA52443A0EA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Suggesties voor afbeeldingen lesmateriaal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227F76B-6CFC-4B46-988A-F2650F842F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8812" y="1421347"/>
            <a:ext cx="8334375" cy="543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448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6349B666-B075-47BB-A7C3-DE4B730720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5;p1">
            <a:extLst>
              <a:ext uri="{FF2B5EF4-FFF2-40B4-BE49-F238E27FC236}">
                <a16:creationId xmlns:a16="http://schemas.microsoft.com/office/drawing/2014/main" id="{68546563-C221-4CD5-AC75-0CA52443A0EA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Suggesties voor afbeeldingen lesmateriaal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3D3D625-8CE9-4B63-8ED7-03A1CA844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178" y="1489512"/>
            <a:ext cx="7171644" cy="536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11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F1D521-15DB-4246-B6CC-4D32BC85E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Samenstellers: Hilde van Werven en Kitty de Vries (</a:t>
            </a:r>
            <a:r>
              <a:rPr lang="nl-NL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Soroptimistclub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Isalania Zwolle Kampen), Tjitske Visscher (</a:t>
            </a:r>
            <a:r>
              <a:rPr lang="nl-NL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Soroptimistclub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Bilt-Bilthoven) en Lennart Schra (Seneca Burgerschap)</a:t>
            </a:r>
            <a:endParaRPr lang="nl-NL" sz="1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www.orangetheworld.nl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www.soroptimist.nl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www.zontanederland.nl</a:t>
            </a:r>
            <a:endParaRPr lang="nl-NL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Foto’s Kampen: Freddy Schinkel </a:t>
            </a:r>
          </a:p>
          <a:p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Foto’s Zwolle: </a:t>
            </a:r>
            <a:r>
              <a:rPr lang="nl-NL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Soroptimistclub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Zwolle </a:t>
            </a:r>
          </a:p>
          <a:p>
            <a:r>
              <a:rPr lang="nl-NL" sz="1400" dirty="0" err="1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www.vpro.nl</a:t>
            </a:r>
            <a:r>
              <a:rPr lang="nl-NL" sz="14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/lees/specials/2021/lhbtqiaplus/lhbtqiaplus-meer-dan-een-afkorting.html</a:t>
            </a:r>
            <a:endParaRPr lang="nl-N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400" b="0" i="0" u="none" strike="noStrike" cap="none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  <a:hlinkClick r:id="rId7"/>
              </a:rPr>
              <a:t>veiligthuis.nl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1400" b="0" i="0" u="none" strike="noStrike" cap="none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  <a:hlinkClick r:id="rId8"/>
              </a:rPr>
              <a:t>www.kindertelefoon.nl</a:t>
            </a:r>
            <a:r>
              <a:rPr lang="nl-NL" sz="1400" b="0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  <a:hlinkClick r:id="rId8"/>
              </a:rPr>
              <a:t>/bellen</a:t>
            </a:r>
            <a:endParaRPr lang="nl-NL" sz="14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r>
              <a:rPr lang="nl-NL" sz="1400" b="0" i="0" u="none" strike="noStrike" cap="none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  <a:hlinkClick r:id="rId9"/>
              </a:rPr>
              <a:t>www.allesoke.nl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Piramide van geweld: </a:t>
            </a:r>
            <a:r>
              <a:rPr lang="nl-NL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Mas </a:t>
            </a:r>
            <a:r>
              <a:rPr lang="nl-NL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Hab</a:t>
            </a:r>
            <a:r>
              <a:rPr lang="nl-NL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1400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www.emancipator.nl</a:t>
            </a:r>
            <a:endParaRPr lang="nl-NL" sz="1400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Foto’s: 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/>
              </a:rPr>
              <a:t>https://www.shutterstock.com/nl</a:t>
            </a:r>
            <a:endParaRPr lang="nl-NL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400" u="sng" dirty="0">
                <a:hlinkClick r:id="rId13"/>
              </a:rPr>
              <a:t>https://www.cbs.nl/nl-nl/cijfers/detail/84848NED</a:t>
            </a:r>
            <a:r>
              <a:rPr lang="nl-NL" sz="1400" dirty="0"/>
              <a:t> </a:t>
            </a:r>
          </a:p>
          <a:p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Films Marloes en Tessel: </a:t>
            </a:r>
            <a:r>
              <a:rPr lang="nl-NL" sz="1400" u="sng" dirty="0">
                <a:solidFill>
                  <a:srgbClr val="196AD4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/>
              </a:rPr>
              <a:t>www.ripplefilm.nl</a:t>
            </a:r>
            <a:r>
              <a:rPr lang="nl-N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i.s.m. Tjitske Visscher </a:t>
            </a:r>
            <a:endParaRPr lang="nl-NL" sz="14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nl-NL" sz="140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E168A34-BC43-4293-930F-E1D70B218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172200" y="1825624"/>
            <a:ext cx="5181600" cy="4644917"/>
          </a:xfrm>
        </p:spPr>
        <p:txBody>
          <a:bodyPr>
            <a:noAutofit/>
          </a:bodyPr>
          <a:lstStyle/>
          <a:p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</a:rPr>
              <a:t>Diverse afbeeldingen: 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  <a:hlinkClick r:id="rId15"/>
              </a:rPr>
              <a:t>wol.jw.org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  <a:hlinkClick r:id="rId16"/>
              </a:rPr>
              <a:t>https://wibnet.nl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nl-NL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7"/>
              </a:rPr>
              <a:t>Unsplash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8"/>
              </a:rPr>
              <a:t>www.gaysite.nl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9"/>
              </a:rPr>
              <a:t>https://mensenrechten.nl</a:t>
            </a:r>
            <a:endParaRPr lang="nl-NL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</a:rPr>
              <a:t>Diverse sheets: tekeningen Merel Barends </a:t>
            </a:r>
            <a:r>
              <a:rPr lang="nl-NL" sz="1200" dirty="0" err="1">
                <a:latin typeface="Calibri" panose="020F0502020204030204" pitchFamily="34" charset="0"/>
                <a:cs typeface="Calibri" panose="020F0502020204030204" pitchFamily="34" charset="0"/>
                <a:hlinkClick r:id="rId20"/>
              </a:rPr>
              <a:t>www.oneworld.nl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  <a:hlinkClick r:id="rId20"/>
              </a:rPr>
              <a:t>/kijkenluisteren/strip/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  <a:hlinkClick r:id="rId21"/>
              </a:rPr>
              <a:t>https://</a:t>
            </a:r>
            <a:r>
              <a:rPr lang="nl-NL" sz="1200" dirty="0" err="1">
                <a:latin typeface="Calibri" panose="020F0502020204030204" pitchFamily="34" charset="0"/>
                <a:cs typeface="Calibri" panose="020F0502020204030204" pitchFamily="34" charset="0"/>
                <a:hlinkClick r:id="rId21"/>
              </a:rPr>
              <a:t>merelbarends.com</a:t>
            </a:r>
            <a:r>
              <a:rPr lang="nl-NL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2"/>
              </a:rPr>
              <a:t>www.politie.nl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2"/>
              </a:rPr>
              <a:t>/onderwerpen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Film Have a word / </a:t>
            </a:r>
            <a:r>
              <a:rPr lang="nl-NL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Mayor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Londen: 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3"/>
              </a:rPr>
              <a:t>https://www.youtube.com/watch?v=qbk3iJqmjNU</a:t>
            </a:r>
            <a:endParaRPr lang="nl-NL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https://www.vpro.nl/lees/specials/2021/lhbtqiaplus/lhbtqiaplus-meer-dan-een-afkorting.html</a:t>
            </a:r>
            <a:r>
              <a:rPr lang="nl-N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nl-NL" sz="1200" u="sng" dirty="0">
                <a:hlinkClick r:id="rId24"/>
              </a:rPr>
              <a:t>https://www.universiteitleiden.nl/onderzoek/onderzoeksprojecten/governance-and-global-affairs/de-nederlandse-femicide-monitor</a:t>
            </a:r>
            <a:r>
              <a:rPr lang="nl-NL" sz="1200" dirty="0"/>
              <a:t> </a:t>
            </a:r>
          </a:p>
          <a:p>
            <a:r>
              <a:rPr lang="nl-NL" sz="1200" u="sng" dirty="0">
                <a:hlinkClick r:id="rId25"/>
              </a:rPr>
              <a:t>https://www.nji.nl/cijfers/huiselijk-geweld</a:t>
            </a:r>
            <a:r>
              <a:rPr lang="nl-NL" sz="1200" dirty="0"/>
              <a:t> </a:t>
            </a:r>
          </a:p>
          <a:p>
            <a:r>
              <a:rPr lang="nl-NL" sz="1200" dirty="0">
                <a:hlinkClick r:id="rId26"/>
              </a:rPr>
              <a:t>https://www.bnnvara.nl/artikelen/racisme-en-vrouwenhaat-wat-is-de-red-pill-community</a:t>
            </a:r>
            <a:r>
              <a:rPr lang="nl-NL" sz="1200" dirty="0"/>
              <a:t> </a:t>
            </a:r>
          </a:p>
          <a:p>
            <a:r>
              <a:rPr lang="nl-NL" sz="1200" u="sng" dirty="0">
                <a:hlinkClick r:id="rId24"/>
              </a:rPr>
              <a:t>https://www.universiteitleiden.nl/onderzoek/onderzoeksprojecten/governance-and-global-affairs/de-nederlandse-femicide-monitor</a:t>
            </a:r>
            <a:r>
              <a:rPr lang="nl-NL" sz="1200" dirty="0"/>
              <a:t> </a:t>
            </a:r>
          </a:p>
          <a:p>
            <a:pPr marL="114300" indent="0">
              <a:buNone/>
            </a:pPr>
            <a:r>
              <a:rPr lang="nl-NL" sz="1200" dirty="0"/>
              <a:t>Zie ook blz. 7 van de docentenhandleiding voor meer bronnen.</a:t>
            </a:r>
          </a:p>
        </p:txBody>
      </p:sp>
      <p:pic>
        <p:nvPicPr>
          <p:cNvPr id="4" name="Google Shape;96;p2">
            <a:extLst>
              <a:ext uri="{FF2B5EF4-FFF2-40B4-BE49-F238E27FC236}">
                <a16:creationId xmlns:a16="http://schemas.microsoft.com/office/drawing/2014/main" id="{50E0468C-40E8-450D-929A-495EF8ADC4EE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8927" y="5641450"/>
            <a:ext cx="864000" cy="10042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2BAA7304-2B26-4FBE-B521-7501FB93F75E}"/>
              </a:ext>
            </a:extLst>
          </p:cNvPr>
          <p:cNvSpPr txBox="1">
            <a:spLocks/>
          </p:cNvSpPr>
          <p:nvPr/>
        </p:nvSpPr>
        <p:spPr>
          <a:xfrm>
            <a:off x="0" y="637309"/>
            <a:ext cx="12192000" cy="7840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3200"/>
              <a:buFont typeface="Arial"/>
              <a:buNone/>
            </a:pPr>
            <a:endParaRPr lang="nl-NL" sz="30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70000"/>
              </a:lnSpc>
              <a:spcBef>
                <a:spcPts val="0"/>
              </a:spcBef>
              <a:buSzPts val="3200"/>
              <a:buNone/>
            </a:pPr>
            <a:r>
              <a:rPr lang="nl-NL" sz="3700" b="1" dirty="0">
                <a:solidFill>
                  <a:schemeClr val="bg1"/>
                </a:solidFill>
              </a:rPr>
              <a:t>Bronnen en extra informatie  </a:t>
            </a:r>
          </a:p>
        </p:txBody>
      </p:sp>
    </p:spTree>
    <p:extLst>
      <p:ext uri="{BB962C8B-B14F-4D97-AF65-F5344CB8AC3E}">
        <p14:creationId xmlns:p14="http://schemas.microsoft.com/office/powerpoint/2010/main" val="32028260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2182</Words>
  <Application>Microsoft Office PowerPoint</Application>
  <PresentationFormat>Breedbeeld</PresentationFormat>
  <Paragraphs>324</Paragraphs>
  <Slides>45</Slides>
  <Notes>45</Notes>
  <HiddenSlides>7</HiddenSlides>
  <MMClips>2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45</vt:i4>
      </vt:variant>
    </vt:vector>
  </HeadingPairs>
  <TitlesOfParts>
    <vt:vector size="50" baseType="lpstr">
      <vt:lpstr>Arial</vt:lpstr>
      <vt:lpstr>Calibri</vt:lpstr>
      <vt:lpstr>gotham-light</vt:lpstr>
      <vt:lpstr>Segoe UI</vt:lpstr>
      <vt:lpstr>Kantoorthema</vt:lpstr>
      <vt:lpstr>Geweld tegen vrouwen en meisjes:  wat kun jij ertegen doen?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Geweld tegen vrouwen en meisjes:  wat kun jij ertegen doen?</dc:title>
  <dc:creator>Tjitske Visscher</dc:creator>
  <cp:lastModifiedBy>Hilde van Werven</cp:lastModifiedBy>
  <cp:revision>71</cp:revision>
  <dcterms:created xsi:type="dcterms:W3CDTF">2021-10-11T12:38:41Z</dcterms:created>
  <dcterms:modified xsi:type="dcterms:W3CDTF">2026-09-06T18:15:23Z</dcterms:modified>
</cp:coreProperties>
</file>