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66" autoAdjust="0"/>
    <p:restoredTop sz="94660"/>
  </p:normalViewPr>
  <p:slideViewPr>
    <p:cSldViewPr snapToGrid="0">
      <p:cViewPr>
        <p:scale>
          <a:sx n="42" d="100"/>
          <a:sy n="42" d="100"/>
        </p:scale>
        <p:origin x="156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B25C1-33E2-FE01-CC1B-B69845F7F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00C33-F1A2-5162-78CF-0EA767E277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33240-1180-BFA1-6CC6-4D7A8080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8922C-7623-47F3-ED9A-9BED0D46C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5B701-68E1-D5B2-0B8F-D2A44871C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85069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676AD-ADFE-9A85-988B-C10B0DAAE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C0CB9E-48AE-1290-D78A-0E2E98B9C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B5F6-9DA4-2CF1-D091-F80EEEA9F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588AF3-EFAB-4588-65D5-1F4608E64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41E2D-5E9A-0DA1-916E-3EE292A72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442686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4265E-D9C7-B125-3F77-C6FB0AAC2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70FE5-7AC4-8E9B-1314-28A6F3AF0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35B10-0EA2-384E-566F-C3947B5A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E8C8C-33DD-956B-A52D-BCB836FAD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821BF-0EE4-7704-1D8D-038CC2AF3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01922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B9DD4-62AE-E5A9-9169-2724D3094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3B5C5-C38E-2DF7-47B7-2E3FE4450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2B7EA-2F4C-2886-3BA8-1F18C03C0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350C79-07B1-A487-CF37-205792EA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653B25-015D-3659-BC34-F7110326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047CA-5257-F373-73DD-973CA6596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059142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EA14D-5C9E-9077-9F9B-DF781EA18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F7CE92-40FE-C4EA-4A7C-6BDE14102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298C57-EB16-C33F-EFBA-A10C9ED3E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37F3A9-BB66-9A34-DCB4-C2DD3C8F14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F24DFE-9335-48CE-8941-0B13FDB91F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37184F-E5E2-2B61-1BEE-694F5543C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044C3E-6201-5656-8CFD-6AF8C57CC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696E23-33B1-2AD8-1DAC-0587B1F01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975275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15C3D-F6FB-9123-EA00-3B9F1AC77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D32C04-850D-C0E9-C5E6-4A861457E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A2CEE3-02D8-A61F-CB01-AB2367FE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0269A8-4725-CB4E-33D1-9E49B1D30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809405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5AFE4-7BBA-5C28-706D-B5959AED7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390127-33C3-311B-56C7-D4BF7BE68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ADD4A2-D62A-E87E-D68F-A953A374C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70696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48D41-502D-B23D-529F-39A89C40C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78920-AE26-776C-0AF2-D13B1C3B3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18688-739A-970A-9977-12EE24F21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93A067-D341-28CE-6798-27999910C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A567EF-F88C-02BD-3863-EA2322F6C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6EDE9A-2C91-37BF-346B-AFDA68D33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169928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01367-C002-E590-8EE5-C21476229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35ECFB-855B-5CF4-8D3E-86A10B6E65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K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B7FA5-BCFB-DFE6-76CE-FC426E1230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0E0A55-62F8-B85D-D0A8-FBF2D3A48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7C067-CE00-426B-AD1D-BC4850F9A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7DFA9D-6BA0-72C7-D756-EDA37B77A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909988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E2B8D-EED4-721A-4595-ABAF2AA6B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D39E3-59D5-79FB-0E60-DFDC7153CB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7DB951-02D2-456F-91AC-D0B80C997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026B9-3906-D5B2-78BE-68503C3D5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BFFBD6-BF8B-9A4F-E1A2-8046AC1E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404435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3FB8AB-0877-01BC-5667-2016D8FB42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697E87-8FF9-33FD-4BB9-411044D531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97999-8AFC-9126-23E7-C1C73867B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1F503-5567-1260-CE87-65CDBE301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4ECB86-0022-CA5D-4927-8F6A8CE1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7682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5B65DD-74E1-588C-2D1A-6291B803B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7B79F-FD66-A15A-5ADB-2430EE3454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264FBC-D37F-5E56-858B-801C7A8E05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AE5E7D-CBC1-432B-8D39-9B833879666E}" type="datetimeFigureOut">
              <a:rPr lang="en-KE" smtClean="0"/>
              <a:t>18/05/2026</a:t>
            </a:fld>
            <a:endParaRPr lang="en-K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94E81-E4E2-2747-F1C8-ED314570ED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89C16-84DE-134F-B2EF-93E89F43DE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10CC4-C300-40F0-AC88-B63F316EE8C0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501985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K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49475-A9D9-8AE4-1B74-FB0049BF7B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Screening of cervical cancer and</a:t>
            </a:r>
            <a:br>
              <a:rPr lang="en-US" sz="4400" dirty="0"/>
            </a:br>
            <a:r>
              <a:rPr lang="en-US" sz="4400" dirty="0"/>
              <a:t>offering on-site treatment for women</a:t>
            </a:r>
            <a:br>
              <a:rPr lang="en-US" sz="4400" dirty="0"/>
            </a:br>
            <a:r>
              <a:rPr lang="en-US" sz="4400" dirty="0"/>
              <a:t>with precancerous lesions in</a:t>
            </a:r>
            <a:br>
              <a:rPr lang="en-US" sz="4400" dirty="0"/>
            </a:br>
            <a:r>
              <a:rPr lang="en-US" sz="4400" dirty="0" err="1"/>
              <a:t>Vihiga</a:t>
            </a:r>
            <a:r>
              <a:rPr lang="en-US" sz="4400" dirty="0"/>
              <a:t> County, Kenya</a:t>
            </a:r>
            <a:endParaRPr lang="en-K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CA74EC-3233-F2B6-BD58-4C3C1EE615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VIRTUAL PRESENTION BY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DR. MAUREEN OKANGO</a:t>
            </a:r>
            <a:br>
              <a:rPr lang="en-US" dirty="0"/>
            </a:br>
            <a:br>
              <a:rPr lang="en-US" dirty="0"/>
            </a:br>
            <a:r>
              <a:rPr lang="en-US" dirty="0"/>
              <a:t>Gynecologist &amp; Project Lead, Soroptimist International </a:t>
            </a:r>
            <a:r>
              <a:rPr lang="en-US" dirty="0" err="1"/>
              <a:t>Vihiga</a:t>
            </a:r>
            <a:r>
              <a:rPr lang="en-US" dirty="0"/>
              <a:t> Club (SIV)</a:t>
            </a:r>
            <a:br>
              <a:rPr lang="en-US" dirty="0"/>
            </a:br>
            <a:r>
              <a:rPr lang="en-US" dirty="0"/>
              <a:t>18/05/2026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508366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9041-CA75-AE76-9490-B8AA06323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351CB-FE50-56EB-2408-2FF919BE94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SI Union of Netherlands</a:t>
            </a:r>
          </a:p>
          <a:p>
            <a:endParaRPr lang="en-US" dirty="0"/>
          </a:p>
          <a:p>
            <a:r>
              <a:rPr lang="en-US" dirty="0"/>
              <a:t>SI Union of Kenya (SIUK)</a:t>
            </a:r>
          </a:p>
          <a:p>
            <a:endParaRPr lang="en-US" dirty="0"/>
          </a:p>
          <a:p>
            <a:r>
              <a:rPr lang="en-US" dirty="0"/>
              <a:t>Cure Cervical Cancer </a:t>
            </a:r>
            <a:r>
              <a:rPr lang="en-US" dirty="0" err="1"/>
              <a:t>Organisation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County Government of </a:t>
            </a:r>
            <a:r>
              <a:rPr lang="en-US" dirty="0" err="1"/>
              <a:t>Vihiga</a:t>
            </a:r>
            <a:endParaRPr lang="en-US" dirty="0"/>
          </a:p>
          <a:p>
            <a:endParaRPr lang="en-US" dirty="0"/>
          </a:p>
          <a:p>
            <a:r>
              <a:rPr lang="en-US" dirty="0"/>
              <a:t>Community Members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159598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80217-953B-FA9E-0C7E-E31850F33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endParaRPr lang="en-K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1D1955-6E85-AED4-BC94-7DC7241E4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720" y="941704"/>
            <a:ext cx="4922520" cy="5551169"/>
          </a:xfrm>
        </p:spPr>
      </p:pic>
    </p:spTree>
    <p:extLst>
      <p:ext uri="{BB962C8B-B14F-4D97-AF65-F5344CB8AC3E}">
        <p14:creationId xmlns:p14="http://schemas.microsoft.com/office/powerpoint/2010/main" val="660771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A07E5-0F3E-ECEC-BFFD-D85E1AC2B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ACHIEVEMENTS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4CFF0-8561-00A7-C1FF-99469FCC0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10,140 Women screened using HPV test (target was 10,000 women)</a:t>
            </a:r>
          </a:p>
          <a:p>
            <a:r>
              <a:rPr lang="en-US" dirty="0"/>
              <a:t>338 Community Health Promoters trained</a:t>
            </a:r>
          </a:p>
          <a:p>
            <a:r>
              <a:rPr lang="en-US" dirty="0"/>
              <a:t>30 Community Health Assistants trained</a:t>
            </a:r>
          </a:p>
          <a:p>
            <a:r>
              <a:rPr lang="en-US" dirty="0"/>
              <a:t>30 Nurses and Clinicians trained.</a:t>
            </a:r>
          </a:p>
          <a:p>
            <a:r>
              <a:rPr lang="en-US" dirty="0"/>
              <a:t>Community education and mobilization done</a:t>
            </a:r>
          </a:p>
          <a:p>
            <a:r>
              <a:rPr lang="en-US" dirty="0"/>
              <a:t>2218 women with precancerous lesions treated,( out of 2524)</a:t>
            </a:r>
          </a:p>
          <a:p>
            <a:r>
              <a:rPr lang="en-US" dirty="0"/>
              <a:t>42 women with suspicious lesions referred to JOOTRH for biopsy.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32753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562EC-9D53-127A-1A0B-4B8565226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9DE00-30CA-95B1-3FA8-5E6FF00D9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treatment uptake in the community outreaches, 82 clients declined treatment due to interruption in sexual intercourse</a:t>
            </a:r>
          </a:p>
          <a:p>
            <a:r>
              <a:rPr lang="en-US" dirty="0"/>
              <a:t>Loss to follow up of some clients  although tracing still ongoing</a:t>
            </a:r>
          </a:p>
          <a:p>
            <a:r>
              <a:rPr lang="en-US" dirty="0"/>
              <a:t>Bad weather especially in the afternoon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733992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F19BA-5ECE-3717-4FDB-ADA3B4B99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supported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F583D-B286-3C84-5E8F-5554DE14F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Transport for CHPs and CHAs during training</a:t>
            </a:r>
          </a:p>
          <a:p>
            <a:r>
              <a:rPr lang="en-US" dirty="0"/>
              <a:t>CHAs and CHPs stipend during sample collection</a:t>
            </a:r>
          </a:p>
          <a:p>
            <a:r>
              <a:rPr lang="en-US" dirty="0"/>
              <a:t>Fuel during sample collection, verification and transport of samples</a:t>
            </a:r>
          </a:p>
          <a:p>
            <a:r>
              <a:rPr lang="en-US" dirty="0"/>
              <a:t>Purchase of CHP bags and </a:t>
            </a:r>
            <a:r>
              <a:rPr lang="en-US" dirty="0" err="1"/>
              <a:t>ziplock</a:t>
            </a:r>
            <a:r>
              <a:rPr lang="en-US" dirty="0"/>
              <a:t> bags for 50 CHPs</a:t>
            </a:r>
          </a:p>
          <a:p>
            <a:r>
              <a:rPr lang="en-US" dirty="0"/>
              <a:t>Purchase of treatment commodities like speculums , medications for STI management prior to treatment, payments of health care workers.</a:t>
            </a:r>
          </a:p>
          <a:p>
            <a:r>
              <a:rPr lang="en-US" dirty="0"/>
              <a:t>TOTAL  AMOUNT SPENT-418,180 KSH (2772.89)</a:t>
            </a:r>
          </a:p>
          <a:p>
            <a:r>
              <a:rPr lang="en-US" dirty="0"/>
              <a:t>TOTAL GIVEN 450,000KSH (2983.89 Euros)</a:t>
            </a:r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4258977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E7D5C-84EA-F3A1-366E-839FAD55B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356EB-363E-0C3A-E1DF-374608CCF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up on 658 clients who missed treatment in </a:t>
            </a:r>
            <a:r>
              <a:rPr lang="en-US" dirty="0" err="1"/>
              <a:t>Hamisi,forward</a:t>
            </a:r>
            <a:r>
              <a:rPr lang="en-US" dirty="0"/>
              <a:t> referral to nearest health facility for management.</a:t>
            </a:r>
          </a:p>
          <a:p>
            <a:r>
              <a:rPr lang="en-US" dirty="0"/>
              <a:t>Conduct a county and sub-county debrief meeting to share the lessons learnt and gaps, for improvement during the next phase.</a:t>
            </a:r>
          </a:p>
          <a:p>
            <a:r>
              <a:rPr lang="en-US" dirty="0"/>
              <a:t>Implementation of the project at </a:t>
            </a:r>
            <a:r>
              <a:rPr lang="en-US" dirty="0" err="1"/>
              <a:t>Emuhaya</a:t>
            </a:r>
            <a:r>
              <a:rPr lang="en-US" dirty="0"/>
              <a:t> Sub County from June 2026, targeting to screen 5000 women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950425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5E15C-2DCD-34DA-992A-87DCA4121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C5D893F-6D0F-BB38-650D-816D4A24B6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" y="1825625"/>
            <a:ext cx="5516880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2EBCEFF-B7D2-AE1D-B47E-1FF79B2C0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936" y="1856105"/>
            <a:ext cx="580178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79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F30CC-8C2A-2EBD-D374-5EFF982F0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401E8B-D6C4-C107-6CC5-3868CB4B67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5625"/>
            <a:ext cx="4419599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7B31AE-D046-28CC-E6C9-64889B7513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960" y="1417320"/>
            <a:ext cx="5532120" cy="544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666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ED622-49E2-4EFE-1676-561E33C58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C6DD3E-623A-54F6-8180-57C68BE731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2834873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FE2F5-85D0-E55E-ACA7-B0B1A7DEF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FC3D6-0492-B1C9-F6FF-8673C56840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6000" dirty="0"/>
              <a:t>          </a:t>
            </a:r>
          </a:p>
          <a:p>
            <a:pPr marL="0" indent="0">
              <a:buNone/>
            </a:pPr>
            <a:r>
              <a:rPr lang="en-US" sz="6000" dirty="0"/>
              <a:t>				</a:t>
            </a:r>
            <a:r>
              <a:rPr lang="en-US" sz="8000" dirty="0" err="1"/>
              <a:t>Dankuwel</a:t>
            </a:r>
            <a:endParaRPr lang="en-KE" sz="8000" dirty="0"/>
          </a:p>
        </p:txBody>
      </p:sp>
    </p:spTree>
    <p:extLst>
      <p:ext uri="{BB962C8B-B14F-4D97-AF65-F5344CB8AC3E}">
        <p14:creationId xmlns:p14="http://schemas.microsoft.com/office/powerpoint/2010/main" val="3100157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298</Words>
  <Application>Microsoft Office PowerPoint</Application>
  <PresentationFormat>Widescreen</PresentationFormat>
  <Paragraphs>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Screening of cervical cancer and offering on-site treatment for women with precancerous lesions in Vihiga County, Kenya</vt:lpstr>
      <vt:lpstr>Partners</vt:lpstr>
      <vt:lpstr>PowerPoint Presentation</vt:lpstr>
      <vt:lpstr>ACHIEVEMENTS</vt:lpstr>
      <vt:lpstr>CHALLENGES</vt:lpstr>
      <vt:lpstr>Areas supported</vt:lpstr>
      <vt:lpstr>Next steps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Maureen Okango</dc:creator>
  <cp:lastModifiedBy>Maureen Okango</cp:lastModifiedBy>
  <cp:revision>4</cp:revision>
  <dcterms:created xsi:type="dcterms:W3CDTF">2026-05-18T14:45:38Z</dcterms:created>
  <dcterms:modified xsi:type="dcterms:W3CDTF">2026-05-18T17:23:04Z</dcterms:modified>
</cp:coreProperties>
</file>